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Ex2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charts/chart1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04" r:id="rId1"/>
  </p:sldMasterIdLst>
  <p:sldIdLst>
    <p:sldId id="259" r:id="rId2"/>
    <p:sldId id="261" r:id="rId3"/>
    <p:sldId id="262" r:id="rId4"/>
    <p:sldId id="263" r:id="rId5"/>
    <p:sldId id="256" r:id="rId6"/>
    <p:sldId id="257" r:id="rId7"/>
    <p:sldId id="266" r:id="rId8"/>
    <p:sldId id="265" r:id="rId9"/>
    <p:sldId id="268" r:id="rId10"/>
    <p:sldId id="269" r:id="rId11"/>
    <p:sldId id="267" r:id="rId12"/>
    <p:sldId id="270" r:id="rId13"/>
    <p:sldId id="258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14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ruce\Desktop\beer%20char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Ex1.xml.rels><?xml version="1.0" encoding="UTF-8" standalone="yes"?>
<Relationships xmlns="http://schemas.openxmlformats.org/package/2006/relationships"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C:\Users\Bruce\Desktop\beer%20char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Bar</a:t>
            </a:r>
            <a:r>
              <a:rPr lang="en-US" baseline="0" dirty="0"/>
              <a:t> Chart of </a:t>
            </a:r>
            <a:r>
              <a:rPr lang="en-US" dirty="0"/>
              <a:t>Net Percentage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4483235829865138E-2"/>
          <c:y val="5.0305764411027576E-2"/>
          <c:w val="0.93947183635083253"/>
          <c:h val="0.857714048901782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Sheet4!$B$1</c:f>
              <c:strCache>
                <c:ptCount val="1"/>
                <c:pt idx="0">
                  <c:v>Net Negative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Sheet4!$A$2:$A$52</c:f>
              <c:strCache>
                <c:ptCount val="51"/>
                <c:pt idx="0">
                  <c:v>Alabama</c:v>
                </c:pt>
                <c:pt idx="1">
                  <c:v>Alaska</c:v>
                </c:pt>
                <c:pt idx="2">
                  <c:v>Arizona</c:v>
                </c:pt>
                <c:pt idx="3">
                  <c:v>Arkansas</c:v>
                </c:pt>
                <c:pt idx="4">
                  <c:v>California</c:v>
                </c:pt>
                <c:pt idx="5">
                  <c:v>Colorado</c:v>
                </c:pt>
                <c:pt idx="6">
                  <c:v>Connecticut</c:v>
                </c:pt>
                <c:pt idx="7">
                  <c:v>Delaware</c:v>
                </c:pt>
                <c:pt idx="8">
                  <c:v>District of Columbia</c:v>
                </c:pt>
                <c:pt idx="9">
                  <c:v>Florida</c:v>
                </c:pt>
                <c:pt idx="10">
                  <c:v>Georgia</c:v>
                </c:pt>
                <c:pt idx="11">
                  <c:v>Hawaii</c:v>
                </c:pt>
                <c:pt idx="12">
                  <c:v>Idaho</c:v>
                </c:pt>
                <c:pt idx="13">
                  <c:v>Illinois</c:v>
                </c:pt>
                <c:pt idx="14">
                  <c:v>Indiana</c:v>
                </c:pt>
                <c:pt idx="15">
                  <c:v>Iowa</c:v>
                </c:pt>
                <c:pt idx="16">
                  <c:v>Kansas</c:v>
                </c:pt>
                <c:pt idx="17">
                  <c:v>Kentucky</c:v>
                </c:pt>
                <c:pt idx="18">
                  <c:v>Louisiana</c:v>
                </c:pt>
                <c:pt idx="19">
                  <c:v>Maine</c:v>
                </c:pt>
                <c:pt idx="20">
                  <c:v>Maryland</c:v>
                </c:pt>
                <c:pt idx="21">
                  <c:v>Massachusetts</c:v>
                </c:pt>
                <c:pt idx="22">
                  <c:v>Michigan</c:v>
                </c:pt>
                <c:pt idx="23">
                  <c:v>Minnesota</c:v>
                </c:pt>
                <c:pt idx="24">
                  <c:v>Mississippi</c:v>
                </c:pt>
                <c:pt idx="25">
                  <c:v>Missouri</c:v>
                </c:pt>
                <c:pt idx="26">
                  <c:v>Montana</c:v>
                </c:pt>
                <c:pt idx="27">
                  <c:v>Nebraska</c:v>
                </c:pt>
                <c:pt idx="28">
                  <c:v>Nevada</c:v>
                </c:pt>
                <c:pt idx="29">
                  <c:v>New Hampshire</c:v>
                </c:pt>
                <c:pt idx="30">
                  <c:v>New Jersey</c:v>
                </c:pt>
                <c:pt idx="31">
                  <c:v>New Mexico</c:v>
                </c:pt>
                <c:pt idx="32">
                  <c:v>New York</c:v>
                </c:pt>
                <c:pt idx="33">
                  <c:v>North Carolina</c:v>
                </c:pt>
                <c:pt idx="34">
                  <c:v>North Dakota</c:v>
                </c:pt>
                <c:pt idx="35">
                  <c:v>Ohio</c:v>
                </c:pt>
                <c:pt idx="36">
                  <c:v>Oklahoma</c:v>
                </c:pt>
                <c:pt idx="37">
                  <c:v>Oregon</c:v>
                </c:pt>
                <c:pt idx="38">
                  <c:v>Pennsylvania</c:v>
                </c:pt>
                <c:pt idx="39">
                  <c:v>Rhode Island</c:v>
                </c:pt>
                <c:pt idx="40">
                  <c:v>South Carolina</c:v>
                </c:pt>
                <c:pt idx="41">
                  <c:v>South Dakota</c:v>
                </c:pt>
                <c:pt idx="42">
                  <c:v>Tennessee</c:v>
                </c:pt>
                <c:pt idx="43">
                  <c:v>Texas</c:v>
                </c:pt>
                <c:pt idx="44">
                  <c:v>Utah</c:v>
                </c:pt>
                <c:pt idx="45">
                  <c:v>Vermont</c:v>
                </c:pt>
                <c:pt idx="46">
                  <c:v>Virginia</c:v>
                </c:pt>
                <c:pt idx="47">
                  <c:v>Washington</c:v>
                </c:pt>
                <c:pt idx="48">
                  <c:v>West Virginia</c:v>
                </c:pt>
                <c:pt idx="49">
                  <c:v>Wisconsin</c:v>
                </c:pt>
                <c:pt idx="50">
                  <c:v>Wyoming</c:v>
                </c:pt>
              </c:strCache>
            </c:strRef>
          </c:cat>
          <c:val>
            <c:numRef>
              <c:f>Sheet4!$B$2:$B$52</c:f>
              <c:numCache>
                <c:formatCode>_(* #,##0.00_);_(* \(#,##0.00\);_(* "-"??_);_(@_)</c:formatCode>
                <c:ptCount val="51"/>
                <c:pt idx="1">
                  <c:v>-1.98658783609809</c:v>
                </c:pt>
                <c:pt idx="2">
                  <c:v>-0.28812638325000695</c:v>
                </c:pt>
                <c:pt idx="4">
                  <c:v>-5.0575968816252281</c:v>
                </c:pt>
                <c:pt idx="5">
                  <c:v>-15.227848942829478</c:v>
                </c:pt>
                <c:pt idx="6">
                  <c:v>-0.47008240767454124</c:v>
                </c:pt>
                <c:pt idx="7">
                  <c:v>-1.1659493793720277</c:v>
                </c:pt>
                <c:pt idx="9">
                  <c:v>-0.59073774323605566</c:v>
                </c:pt>
                <c:pt idx="11">
                  <c:v>-0.36825623527970497</c:v>
                </c:pt>
                <c:pt idx="12">
                  <c:v>-0.87259997591303518</c:v>
                </c:pt>
                <c:pt idx="13">
                  <c:v>-0.23401499411726956</c:v>
                </c:pt>
                <c:pt idx="14">
                  <c:v>-2.9286424392908534</c:v>
                </c:pt>
                <c:pt idx="15">
                  <c:v>-0.46596869832453713</c:v>
                </c:pt>
                <c:pt idx="18">
                  <c:v>-0.18653731104790638</c:v>
                </c:pt>
                <c:pt idx="19">
                  <c:v>-2.8420586385486439</c:v>
                </c:pt>
                <c:pt idx="21">
                  <c:v>-4.3397947772188701</c:v>
                </c:pt>
                <c:pt idx="22">
                  <c:v>-6.4962294316384366</c:v>
                </c:pt>
                <c:pt idx="23">
                  <c:v>-4.0752627751697226</c:v>
                </c:pt>
                <c:pt idx="25">
                  <c:v>-1.1732705018576091</c:v>
                </c:pt>
                <c:pt idx="26">
                  <c:v>-2.3770962629077586</c:v>
                </c:pt>
                <c:pt idx="27">
                  <c:v>-0.58680755234552895</c:v>
                </c:pt>
                <c:pt idx="29">
                  <c:v>-0.59971755225180412</c:v>
                </c:pt>
                <c:pt idx="31">
                  <c:v>-0.50122478453351449</c:v>
                </c:pt>
                <c:pt idx="33">
                  <c:v>-5.6774927801311748</c:v>
                </c:pt>
                <c:pt idx="35">
                  <c:v>-5.2249763563340448</c:v>
                </c:pt>
                <c:pt idx="37">
                  <c:v>-10.213026777521204</c:v>
                </c:pt>
                <c:pt idx="38">
                  <c:v>-20.815134380738055</c:v>
                </c:pt>
                <c:pt idx="39">
                  <c:v>-0.57104169442112984</c:v>
                </c:pt>
                <c:pt idx="41">
                  <c:v>-2.0474730577142192E-2</c:v>
                </c:pt>
                <c:pt idx="44">
                  <c:v>-0.53153625729540188</c:v>
                </c:pt>
                <c:pt idx="45">
                  <c:v>-3.0722434525739257</c:v>
                </c:pt>
                <c:pt idx="46">
                  <c:v>-0.64985738142065896</c:v>
                </c:pt>
                <c:pt idx="47">
                  <c:v>-3.7860371570951465</c:v>
                </c:pt>
                <c:pt idx="49">
                  <c:v>-7.0254631619168215</c:v>
                </c:pt>
                <c:pt idx="50">
                  <c:v>-0.71466266574432025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4A4-4EB4-BF8A-428CDCA68B64}"/>
            </c:ext>
          </c:extLst>
        </c:ser>
        <c:ser>
          <c:idx val="1"/>
          <c:order val="1"/>
          <c:tx>
            <c:strRef>
              <c:f>Sheet4!$C$1</c:f>
              <c:strCache>
                <c:ptCount val="1"/>
                <c:pt idx="0">
                  <c:v>Net Positive</c:v>
                </c:pt>
              </c:strCache>
            </c:strRef>
          </c:tx>
          <c:spPr>
            <a:solidFill>
              <a:schemeClr val="accent6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Sheet4!$A$2:$A$52</c:f>
              <c:strCache>
                <c:ptCount val="51"/>
                <c:pt idx="0">
                  <c:v>Alabama</c:v>
                </c:pt>
                <c:pt idx="1">
                  <c:v>Alaska</c:v>
                </c:pt>
                <c:pt idx="2">
                  <c:v>Arizona</c:v>
                </c:pt>
                <c:pt idx="3">
                  <c:v>Arkansas</c:v>
                </c:pt>
                <c:pt idx="4">
                  <c:v>California</c:v>
                </c:pt>
                <c:pt idx="5">
                  <c:v>Colorado</c:v>
                </c:pt>
                <c:pt idx="6">
                  <c:v>Connecticut</c:v>
                </c:pt>
                <c:pt idx="7">
                  <c:v>Delaware</c:v>
                </c:pt>
                <c:pt idx="8">
                  <c:v>District of Columbia</c:v>
                </c:pt>
                <c:pt idx="9">
                  <c:v>Florida</c:v>
                </c:pt>
                <c:pt idx="10">
                  <c:v>Georgia</c:v>
                </c:pt>
                <c:pt idx="11">
                  <c:v>Hawaii</c:v>
                </c:pt>
                <c:pt idx="12">
                  <c:v>Idaho</c:v>
                </c:pt>
                <c:pt idx="13">
                  <c:v>Illinois</c:v>
                </c:pt>
                <c:pt idx="14">
                  <c:v>Indiana</c:v>
                </c:pt>
                <c:pt idx="15">
                  <c:v>Iowa</c:v>
                </c:pt>
                <c:pt idx="16">
                  <c:v>Kansas</c:v>
                </c:pt>
                <c:pt idx="17">
                  <c:v>Kentucky</c:v>
                </c:pt>
                <c:pt idx="18">
                  <c:v>Louisiana</c:v>
                </c:pt>
                <c:pt idx="19">
                  <c:v>Maine</c:v>
                </c:pt>
                <c:pt idx="20">
                  <c:v>Maryland</c:v>
                </c:pt>
                <c:pt idx="21">
                  <c:v>Massachusetts</c:v>
                </c:pt>
                <c:pt idx="22">
                  <c:v>Michigan</c:v>
                </c:pt>
                <c:pt idx="23">
                  <c:v>Minnesota</c:v>
                </c:pt>
                <c:pt idx="24">
                  <c:v>Mississippi</c:v>
                </c:pt>
                <c:pt idx="25">
                  <c:v>Missouri</c:v>
                </c:pt>
                <c:pt idx="26">
                  <c:v>Montana</c:v>
                </c:pt>
                <c:pt idx="27">
                  <c:v>Nebraska</c:v>
                </c:pt>
                <c:pt idx="28">
                  <c:v>Nevada</c:v>
                </c:pt>
                <c:pt idx="29">
                  <c:v>New Hampshire</c:v>
                </c:pt>
                <c:pt idx="30">
                  <c:v>New Jersey</c:v>
                </c:pt>
                <c:pt idx="31">
                  <c:v>New Mexico</c:v>
                </c:pt>
                <c:pt idx="32">
                  <c:v>New York</c:v>
                </c:pt>
                <c:pt idx="33">
                  <c:v>North Carolina</c:v>
                </c:pt>
                <c:pt idx="34">
                  <c:v>North Dakota</c:v>
                </c:pt>
                <c:pt idx="35">
                  <c:v>Ohio</c:v>
                </c:pt>
                <c:pt idx="36">
                  <c:v>Oklahoma</c:v>
                </c:pt>
                <c:pt idx="37">
                  <c:v>Oregon</c:v>
                </c:pt>
                <c:pt idx="38">
                  <c:v>Pennsylvania</c:v>
                </c:pt>
                <c:pt idx="39">
                  <c:v>Rhode Island</c:v>
                </c:pt>
                <c:pt idx="40">
                  <c:v>South Carolina</c:v>
                </c:pt>
                <c:pt idx="41">
                  <c:v>South Dakota</c:v>
                </c:pt>
                <c:pt idx="42">
                  <c:v>Tennessee</c:v>
                </c:pt>
                <c:pt idx="43">
                  <c:v>Texas</c:v>
                </c:pt>
                <c:pt idx="44">
                  <c:v>Utah</c:v>
                </c:pt>
                <c:pt idx="45">
                  <c:v>Vermont</c:v>
                </c:pt>
                <c:pt idx="46">
                  <c:v>Virginia</c:v>
                </c:pt>
                <c:pt idx="47">
                  <c:v>Washington</c:v>
                </c:pt>
                <c:pt idx="48">
                  <c:v>West Virginia</c:v>
                </c:pt>
                <c:pt idx="49">
                  <c:v>Wisconsin</c:v>
                </c:pt>
                <c:pt idx="50">
                  <c:v>Wyoming</c:v>
                </c:pt>
              </c:strCache>
            </c:strRef>
          </c:cat>
          <c:val>
            <c:numRef>
              <c:f>Sheet4!$C$2:$C$52</c:f>
              <c:numCache>
                <c:formatCode>General</c:formatCode>
                <c:ptCount val="51"/>
                <c:pt idx="0" formatCode="_(* #,##0.00_);_(* \(#,##0.00\);_(* &quot;-&quot;??_);_(@_)">
                  <c:v>0.92844989001586176</c:v>
                </c:pt>
                <c:pt idx="3" formatCode="_(* #,##0.00_);_(* \(#,##0.00\);_(* &quot;-&quot;??_);_(@_)">
                  <c:v>0.47171391132159152</c:v>
                </c:pt>
                <c:pt idx="8" formatCode="_(* #,##0.00_);_(* \(#,##0.00\);_(* &quot;-&quot;??_);_(@_)">
                  <c:v>0.28735239539535917</c:v>
                </c:pt>
                <c:pt idx="10" formatCode="_(* #,##0.00_);_(* \(#,##0.00\);_(* &quot;-&quot;??_);_(@_)">
                  <c:v>0.70451128276414687</c:v>
                </c:pt>
                <c:pt idx="16" formatCode="_(* #,##0.00_);_(* \(#,##0.00\);_(* &quot;-&quot;??_);_(@_)">
                  <c:v>0.22402321193715821</c:v>
                </c:pt>
                <c:pt idx="17" formatCode="_(* #,##0.00_);_(* \(#,##0.00\);_(* &quot;-&quot;??_);_(@_)">
                  <c:v>0.32333793346018547</c:v>
                </c:pt>
                <c:pt idx="20" formatCode="_(* #,##0.00_);_(* \(#,##0.00\);_(* &quot;-&quot;??_);_(@_)">
                  <c:v>0.31563112948534622</c:v>
                </c:pt>
                <c:pt idx="24" formatCode="_(* #,##0.00_);_(* \(#,##0.00\);_(* &quot;-&quot;??_);_(@_)">
                  <c:v>0.54982306430043371</c:v>
                </c:pt>
                <c:pt idx="28" formatCode="_(* #,##0.00_);_(* \(#,##0.00\);_(* &quot;-&quot;??_);_(@_)">
                  <c:v>0.4712763404138941</c:v>
                </c:pt>
                <c:pt idx="30" formatCode="_(* #,##0.00_);_(* \(#,##0.00\);_(* &quot;-&quot;??_);_(@_)">
                  <c:v>2.4838847436506186</c:v>
                </c:pt>
                <c:pt idx="32" formatCode="_(* #,##0.00_);_(* \(#,##0.00\);_(* &quot;-&quot;??_);_(@_)">
                  <c:v>2.1970020144241387</c:v>
                </c:pt>
                <c:pt idx="34" formatCode="_(* #,##0.00_);_(* \(#,##0.00\);_(* &quot;-&quot;??_);_(@_)">
                  <c:v>7.5204207901646142E-3</c:v>
                </c:pt>
                <c:pt idx="36" formatCode="_(* #,##0.00_);_(* \(#,##0.00\);_(* &quot;-&quot;??_);_(@_)">
                  <c:v>0.21507400982255784</c:v>
                </c:pt>
                <c:pt idx="40" formatCode="_(* #,##0.00_);_(* \(#,##0.00\);_(* &quot;-&quot;??_);_(@_)">
                  <c:v>0.59378214204841284</c:v>
                </c:pt>
                <c:pt idx="42" formatCode="_(* #,##0.00_);_(* \(#,##0.00\);_(* &quot;-&quot;??_);_(@_)">
                  <c:v>0.61099884660577808</c:v>
                </c:pt>
                <c:pt idx="43" formatCode="_(* #,##0.00_);_(* \(#,##0.00\);_(* &quot;-&quot;??_);_(@_)">
                  <c:v>0.4220227470377953</c:v>
                </c:pt>
                <c:pt idx="48" formatCode="_(* #,##0.00_);_(* \(#,##0.00\);_(* &quot;-&quot;??_);_(@_)">
                  <c:v>0.32995421682623238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4A4-4EB4-BF8A-428CDCA68B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94025176"/>
        <c:axId val="594023536"/>
      </c:barChart>
      <c:catAx>
        <c:axId val="594025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4023536"/>
        <c:crosses val="autoZero"/>
        <c:auto val="1"/>
        <c:lblAlgn val="ctr"/>
        <c:lblOffset val="100"/>
        <c:noMultiLvlLbl val="0"/>
      </c:catAx>
      <c:valAx>
        <c:axId val="594023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40251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>
    <cx:title pos="t" align="ctr" overlay="0">
      <cx:tx>
        <cx:txData>
          <cx:v/>
        </cx:txData>
      </cx:tx>
      <cx:txPr>
        <a:bodyPr spcFirstLastPara="1" vertOverflow="ellipsis" horzOverflow="overflow" wrap="square" lIns="0" tIns="0" rIns="0" bIns="0" anchor="ctr" anchorCtr="1"/>
        <a:lstStyle/>
        <a:p>
          <a:pPr rtl="0" eaLnBrk="1" latinLnBrk="0" hangingPunct="1"/>
          <a:endParaRPr lang="en-US" sz="1400" dirty="0">
            <a:effectLst/>
            <a:latin typeface="+mn-lt"/>
          </a:endParaRPr>
        </a:p>
      </cx:txPr>
    </cx:title>
    <cx:plotArea>
      <cx:plotAreaRegion/>
    </cx:plotArea>
    <cx:legend pos="t" align="ctr" overlay="0"/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Sheet8!$A$2:$A$52</cx:f>
        <cx:nf>Sheet8!$A$1</cx:nf>
        <cx:lvl ptCount="51" name="State">
          <cx:pt idx="0">Alabama</cx:pt>
          <cx:pt idx="1">Alaska</cx:pt>
          <cx:pt idx="2">Arizona</cx:pt>
          <cx:pt idx="3">Arkansas</cx:pt>
          <cx:pt idx="4">California</cx:pt>
          <cx:pt idx="5">Colorado</cx:pt>
          <cx:pt idx="6">Connecticut</cx:pt>
          <cx:pt idx="7">Delaware</cx:pt>
          <cx:pt idx="8">District of Columbia</cx:pt>
          <cx:pt idx="9">Florida</cx:pt>
          <cx:pt idx="10">Georgia</cx:pt>
          <cx:pt idx="11">Hawaii</cx:pt>
          <cx:pt idx="12">Idaho</cx:pt>
          <cx:pt idx="13">Illinois</cx:pt>
          <cx:pt idx="14">Indiana</cx:pt>
          <cx:pt idx="15">Iowa</cx:pt>
          <cx:pt idx="16">Kansas</cx:pt>
          <cx:pt idx="17">Kentucky</cx:pt>
          <cx:pt idx="18">Louisiana</cx:pt>
          <cx:pt idx="19">Maine</cx:pt>
          <cx:pt idx="20">Maryland</cx:pt>
          <cx:pt idx="21">Massachusetts</cx:pt>
          <cx:pt idx="22">Michigan</cx:pt>
          <cx:pt idx="23">Minnesota</cx:pt>
          <cx:pt idx="24">Mississippi</cx:pt>
          <cx:pt idx="25">Missouri</cx:pt>
          <cx:pt idx="26">Montana</cx:pt>
          <cx:pt idx="27">Nebraska</cx:pt>
          <cx:pt idx="28">Nevada</cx:pt>
          <cx:pt idx="29">New Hampshire</cx:pt>
          <cx:pt idx="30">New Jersey</cx:pt>
          <cx:pt idx="31">New Mexico</cx:pt>
          <cx:pt idx="32">New York</cx:pt>
          <cx:pt idx="33">North Carolina</cx:pt>
          <cx:pt idx="34">North Dakota</cx:pt>
          <cx:pt idx="35">Ohio</cx:pt>
          <cx:pt idx="36">Oklahoma</cx:pt>
          <cx:pt idx="37">Oregon</cx:pt>
          <cx:pt idx="38">Pennsylvania</cx:pt>
          <cx:pt idx="39">Rhode Island</cx:pt>
          <cx:pt idx="40">South Carolina</cx:pt>
          <cx:pt idx="41">South Dakota</cx:pt>
          <cx:pt idx="42">Tennessee</cx:pt>
          <cx:pt idx="43">Texas</cx:pt>
          <cx:pt idx="44">Utah</cx:pt>
          <cx:pt idx="45">Vermont</cx:pt>
          <cx:pt idx="46">Virginia</cx:pt>
          <cx:pt idx="47">Washington</cx:pt>
          <cx:pt idx="48">West Virginia</cx:pt>
          <cx:pt idx="49">Wisconsin</cx:pt>
          <cx:pt idx="50">Wyoming</cx:pt>
        </cx:lvl>
      </cx:strDim>
      <cx:numDim type="colorVal">
        <cx:f>Sheet8!$B$2:$B$52</cx:f>
        <cx:lvl ptCount="51" formatCode="_(* #,##0_);_(* \(#,##0\);_(* &quot;-&quot;??_);_(@_)">
          <cx:pt idx="0">3</cx:pt>
          <cx:pt idx="1">7</cx:pt>
          <cx:pt idx="2">11</cx:pt>
          <cx:pt idx="3">2</cx:pt>
          <cx:pt idx="4">39</cx:pt>
          <cx:pt idx="5">47</cx:pt>
          <cx:pt idx="6">8</cx:pt>
          <cx:pt idx="7">2</cx:pt>
          <cx:pt idx="8">1</cx:pt>
          <cx:pt idx="9">15</cx:pt>
          <cx:pt idx="10">7</cx:pt>
          <cx:pt idx="11">4</cx:pt>
          <cx:pt idx="12">5</cx:pt>
          <cx:pt idx="13">18</cx:pt>
          <cx:pt idx="14">22</cx:pt>
          <cx:pt idx="15">5</cx:pt>
          <cx:pt idx="16">3</cx:pt>
          <cx:pt idx="17">4</cx:pt>
          <cx:pt idx="18">5</cx:pt>
          <cx:pt idx="19">9</cx:pt>
          <cx:pt idx="20">7</cx:pt>
          <cx:pt idx="21">23</cx:pt>
          <cx:pt idx="22">32</cx:pt>
          <cx:pt idx="23">12</cx:pt>
          <cx:pt idx="24">2</cx:pt>
          <cx:pt idx="25">9</cx:pt>
          <cx:pt idx="26">9</cx:pt>
          <cx:pt idx="27">5</cx:pt>
          <cx:pt idx="28">2</cx:pt>
          <cx:pt idx="29">3</cx:pt>
          <cx:pt idx="30">3</cx:pt>
          <cx:pt idx="31">4</cx:pt>
          <cx:pt idx="32">16</cx:pt>
          <cx:pt idx="33">19</cx:pt>
          <cx:pt idx="34">1</cx:pt>
          <cx:pt idx="35">15</cx:pt>
          <cx:pt idx="36">6</cx:pt>
          <cx:pt idx="37">29</cx:pt>
          <cx:pt idx="38">25</cx:pt>
          <cx:pt idx="39">5</cx:pt>
          <cx:pt idx="40">4</cx:pt>
          <cx:pt idx="41">1</cx:pt>
          <cx:pt idx="42">3</cx:pt>
          <cx:pt idx="43">28</cx:pt>
          <cx:pt idx="44">4</cx:pt>
          <cx:pt idx="45">10</cx:pt>
          <cx:pt idx="46">16</cx:pt>
          <cx:pt idx="47">23</cx:pt>
          <cx:pt idx="48">1</cx:pt>
          <cx:pt idx="49">20</cx:pt>
          <cx:pt idx="50">4</cx:pt>
        </cx:lvl>
      </cx:numDim>
    </cx:data>
  </cx:chartData>
  <cx:chart>
    <cx:title pos="t" align="ctr" overlay="0">
      <cx:tx>
        <cx:txData>
          <cx:v>Number of Craft Breweries Per State</cx:v>
        </cx:txData>
      </cx:tx>
      <cx:txPr>
        <a:bodyPr spcFirstLastPara="1" vertOverflow="ellipsis" horzOverflow="overflow" wrap="square" lIns="0" tIns="0" rIns="0" bIns="0" anchor="ctr" anchorCtr="1"/>
        <a:lstStyle/>
        <a:p>
          <a:pPr rtl="0" eaLnBrk="1" latinLnBrk="0" hangingPunct="1"/>
          <a:r>
            <a:rPr lang="en-US" sz="1400">
              <a:effectLst/>
              <a:latin typeface="+mn-lt"/>
            </a:rPr>
            <a:t>Number of Craft Breweries Per State</a:t>
          </a:r>
        </a:p>
      </cx:txPr>
    </cx:title>
    <cx:plotArea>
      <cx:plotAreaRegion>
        <cx:series layoutId="regionMap" uniqueId="{FFCCC205-20BB-4676-8266-AF4DDEFBFA3B}">
          <cx:tx>
            <cx:txData>
              <cx:f>Sheet8!$B$1</cx:f>
              <cx:v> Number of Breweries from Data </cx:v>
            </cx:txData>
          </cx:tx>
          <cx:dataId val="0"/>
          <cx:layoutPr>
            <cx:regionLabelLayout val="none"/>
            <cx:geography cultureLanguage="en-US" cultureRegion="US" attribution="Powered by Bing">
              <cx:geoCache provider="{E9337A44-BEBE-4D9F-B70C-5C5E7DAFC167}">
                <cx:binary>1H1rc9u4su1fSeXzoQcgQDx27TlVA5J6WbI9jmMn/sJSHIdvgu/Xr78tOU5sWtnxrvE9VaqaUSSS
kEAsonv16gb877v+X3fJ/bZ816dJVv3rrv/zfVDX+b/++KO6C+7TbXWShnelrvS3+uROp3/ob9/C
u/s/vpbbLsz8P0yE6R93wbas7/v3//tv+Db/Xq/13bYOdfZ3c18Ol/dVk9TVfzh38NS77dc0zJyw
qsvwrsZ/vrd1lt3f1eFdU79/d5/VYT1cDfn9n++fXfj+3R/Tr3vx0+8S6F3dfIW2FJ9YnFgIW4JJ
TJEU798lOvO/nza4ecKJIIhiIrAglqSPv322TaH9Kzu179L269fyvqrgxvb/Tho/uws4d/X+3Z1u
sno3gD6M5Z/vP2Zhff/13Yd6W99X79+FlbYfLrD17lY+ftjf+x/PIfjff08OwGhMjjxBaTp0vzv1
AqTzONkGOt0+jtI/R4hYJ5YwmbQQ4sSkWPLnCEl+YiHBMAEEqWlxaT3+9gNCr+nRYXh+tpxgc356
lNj8lWy/bN8UGpgcjFmIYUCHCYrM59AIdgIHCYKJRRBjFLHn0LyiQ4eR+dFwAsxf62MFporfcMow
coI5NZHFBUKmNKdTBlvkhCMKkwoMHgaL92BNH+YLjO1vOvNLTPbtppAc51yxdaLL7Vf9ODZvYMfE
iZTCoiYXFqPUQuT5ZMEIDB3lAhOKLcsEK/cUldf05zAuP1tOkLHPj3KybMKq2v2X5+HjEL0BOGDJ
TCwQ5jBnsAku5CkJEPKEWcykJuGIIYvu5tNTcF7ZpcP4PGs8gWgDLv0IScBfZbzNqi1wlIdRegN8
6ImQUpqYYm4SNpk60jyhRAigBxIDk7Om+LymP4fB+dlygsxfl0eJzM19Vb+7Dks/zMI3dDhEnAD3
ojv+THZzSMrJBEInQNAYBodDdhx6Z/ueTqBXd+swSpPmE6huro8Sqr/KcNTZW4JET0yARxAswetz
+YIVYHwCJA2YNieS0z2IT0F6RYcOw/Oj4QSYv26PEphNCHFopes3hIayE0IlsQiXyBTEnHIDSU+w
FHDWwowhDD7o+fx5VZcOg/Ok6QSezdlRwuPcJ9tuW94/jtAbOB95gtCOFRBkgXETU3S4dUIZpwyi
VMyxEGhCD17To8Pg/Gw5wcZxjxIbe5uE33T5tr6Hn5iWhSHQsZBJXyo4GAN7A9hMsHs754Pw45Px
XcF5VZ8O4/P0fiYI2X8dJUKPets7/e0dRA5N+uWNeYIEtUAIyagAyvacJXB+AuTBZBYgJYBtT63c
f9u3w5gd/pYJeo59lOjNIGgNv76hYzLFCZUm6G/ExOB6gII/h0wA8+amaWIChAFjPoXsFR06jNKP
hhNgZsep8GzCuyD0t9mj6fnnTolCRMR2DgfwYQeckrBAuLYAF0kkBc81jYle06PD0PxsOcFmszzK
STO/1xAPveGkISZEQ4KA5CkE5cya5hQEOaEgAFnAFaTcBU0TWfQVHTqMzI+GE2Dmx+mLzu7b7Vsa
MyJPCEhvWDAkQbJ+kesBCwc6j0UxAlWb7cTsp+HP73tzGJTHdhNMzo4zKl0Atw7fUHgDcgbzw4LU
GocUHH7hYEDNOYGzgAoTfBL1/L4vhxF5bDdBZHGc5utMl3Xwzt6WOgnfVC6AgSeSUJCkQdDh4Puf
u34uTwAX4NsWtQQEp9O82+v7dRilafsJWmfHydCWXyE9+mhY3oQFECEhxUYtBqmFA5oOBZMGTgbs
Heijjz/8EPn8ti+HgfnebILH0jlK579MYNbosHocmTeABJ1gDBOHE853qbcXSVGYN5bgjHOEIG9q
7tjBUz/zmh79Apgf9zLF5jhJ8zL7Gm7f1KTJEwnzAIESLYmgkO55btIgX22KnTJK8C5ZTaZCzis6
9AtkHu9kCsxxSmxL3b0hXabmCQL1DKgw2jv6qS4tgS4DL4DcwU4UAN42NWO/6c0vINm3muJxnET5
9K2zbRD1Q+RiWmCeMLybmjApTsguV2pyU0L4aU6p8u/7cxiTx3YTVE4/HKVrOQWr3tzFw6N5/+eu
hUCpE4w5IRgy0XvnMrFfFtgvzkA4g/hyn2h7/O0Hh/+aHv0CmR/3MsXm81Fis9ZNWL2xc0EnEoqh
IHiEeYEsNOXLEp9AnCMRiGkmB2Y9jfpf1aXD6DxpOoFnfZwGbbMNszdM4FDrhGDLFN8L0V4IMkye
QMoN/AukPUEbeJGe/m13DsPyvdkEks1xpm4223JIttnXR4vyBtYMCqIs0wL1mPNdzvNFWo1BkRo2
MShoUDvAX3iZ1/ToV8A83ssUm+MMYjbbqtreBU11X9dvGcmYEKlAtsbCUB9NGZCw5+6GQ+00Aypt
gg4tD0nMr+3Wr1B6dldTqI7UskHpmm7K8E2nEcwOCQVq+6TZfpo8LV7bFUfBBIMUjoDZ9tLv7OrP
ftejXwD0o+UUmyOtLNRZ/abxJoWEJiFUYNDPJNi3aSIAI0hNQyWoQDCPKHpRcbP5fYd+gcxjwykw
x7mo4Oz+S/m7ouT/ftkHMGmOgapBacAL3yPlicAYIyJMQAe9WFTwmh4dhuZnywk2Z8fJC87uu3eL
bZpXQfiWNTeUnDBQ/aFYGgo6IYv50vNwUKUF5NA451Bz+GhPHwKdV3fqVxg9u6cpUIujDHl2Y7K6
L6v7NwxIKWidRIB3YYJBgc0LoYCD+gyZA4zozvqBgZtURr2uT78G6fF+pgitjhahzX0f3r1hgoDQ
E9DMoHoDINpV3Uw5HEbsBCOQeBgs0BEvcjjwzPy+R7/G57HtFJ/N0eLzWZfxo6355yEQSJ+QKAAP
A0sMCdQYvgiBLChdQzvl8zB3282f3/Xo1+g8tJxic5yCzkO20NnGb1uXy6FSg5mg68AyKSijmeID
VYdQ+ikh8QZFuZD1eXwyvnuhfWb29336BULPWk9ROs5A9TwI39C2gfeBZblQkwv10KYJys10+SEs
6sEgIJiQbwN950UJ1O96cxiXh1YTPM6PkxOcl/e+fsuiNAL2TECpNFTkiu/rPJ7GothEJ7szsFzX
3K2kej5fft+bXyDy/S6mmBznEp2L+yyrhqTdvmmVNMwVcP9QognyNFSowzKDCaPmJwKYHBBuynaz
ZZpke22vDiP0vPUEp4vjVHIuA1h1/25Zva0oCvsRgLOHuJQAUkCcpylq0NyoRUHNfqiJepEMfW2v
DuP0vPUEp8vlUbK2D7r5/1MfBbZupw9AreCBJYliN98IB1YNOgKERtMI9fW9OozUtP0Eqw/2EWP1
e8b0X4o9EANByQeVEH9ikEqnBQY7FgcI7bYwgCqDaZXUw0j/vk//CafH1lOUjpPFXYGHgn1M7t8w
QwebfMB6EFjD87hIZ+KeoDKHwHko2YHViQeo3Ku6dBihJ00n8FwdZ3XO1X3/pkuvweMwyFiDSgrb
r/CXeW2oqobgFYqlEEyglzvk/LY7v4JlfxdTSD4dpV37WG+DR677z1WDXR07FIBACY4U+NBOEruF
vBwSPkAgIGR9seLtd705DMhDqwkeH48zoXB9X6aQInk7SGA1zj6PAPVQB4UC2EaKQZZUSEgnSAGr
FCdSwSs6dBiVHw0nwFwfKTBvvzUB1ExBludRod6P/NOQlMPWBVASKmEV2z5FNy3Lec1mCb+A5se9
TLE5zoDnZgs5nsyv31QwAIENJBoJm0fRXXnnNNx5EAxg5oA9oyBQP87YB4HtdT06jM7TthN8bo4U
n7C601kVvqWeA/kb2HEFlrHB2nZYEjWFBzbG4VB8ALBBwIqAHABte1rLfvOaLv0Cn59Np/AcZxx6
M2jYz9B/HKB/TgN2yQMJdBgqP2BF224Pw+eSDggIILbtsqcMVhpOF0+9oju/AObxPqawHEfi4O4/
7qn48PA+YPPsyv9yW0mgaLtwc8fOoD5avMAGKqglLP6EWYUoeJ8XO0pNtnr8dbcOYzRp/uxO/o/2
kfz1HpM/tuN0tvXW3e/j+WSbyf98dn+7sMHopOl3o3NwTj2M3fLrn+8hD7AzUD/2B919yTNz9Wwr
rhft7rdV/ed7QwhImILTEoTu1QQm37/rYFslOAUlvrud3aA8G5TtbJe/+fM9RLYI1FQO0xR+/WEv
vmonScEpyJ5zkCRgX6vvi7h/bKB6oZMBlPkfg/H987usSS90mNUV3A3kdN+/yx8u3N0e7EsGW1/J
Xc8YgWpWSIrA+bvtJVgduB7/T8jDworzKl4mrQ4XsqtvG8rOZFpLm2a9twLh3pFGO87TPhaLKMyW
fj/EtlUHaFGaJlE0jyLFh4u4JPWplOO59Gq9ZEa+TXod2z5u7vvUk0r7o17FaZyqzu++tdrM1tWQ
nyc80jb343FWZRFSJLIHf5gPvGzcwGjPSPQJDXoWm6Z2xr4SDip5Mu8CmqiafCvNZJz1ln9KuzQ5
tS4afxhdlFe3aeF3qm8KPhuihjhjp4Lmzg9IYNeCfmBZ39plSGOH+EHseGMy65A3LtK2nvdNHs8l
KgOlRWgsGNbyPIrb3h6NLJtFQWpLw0vOYsOKL3qramw6ttU87MNcjQkaVjj174wSyxVNa3JV1yRc
1IX3OSBReCZ1G5xxzw+dGqPQ4b03rCM+dm7ZtkilYbqkKaGhm1W56ZaRYbiVzImS3EeLuK8apww5
dK6oAtciwUJ4TazCIak3ZpxuBllXthW3m6FKyoWO83nqhd1FEowfBOOGMqM4/iDQl77VyzbI2vsy
iuyx8j53tEF2KsfeNrDXzIeowE7ROUUYjrNOV1yFvUidmJnXmSeoY+LhCufZMJdVCV+kC1UYA7e1
13pOZLWnouv6i5EDoDkJhrnuY70ci8G2RiNZS1wo2I5inBFhEDeE7RRJoO391UMdnFl6lKd9eJl6
yanwaLEyckMoBF8YpYVlAyWPnc4LK2eQkVYkN+RiKOOVJ81yDquFDYUIXg0JC0658P1ZBxsDt4EV
nda7FxR031+As8ZPPu7P7q/bX3Lo4/6ERyM07y263n8yoLDfTtte22XUNFpNfmP/ffn+zP7tmFI5
K3x2OekGjUSt1djcFKRKVz978bMrFjzVyqsL4vw89vO6nz+7P7b/SGOCXYHCQO1b/Dyx/+hHfqsf
zjzp38OVxnhtsSRTvh8P6smFT97+7MRY5a7hWbndm6m2A6HRev9SYbN2klHUNusGtO78uFW0TaXT
DnG9ggVE8Yz4/VWWrlncxk9ejIHGa24mcMwotO0ntHTk7ljfUTwj3pwX3ed9m/3RRoyDArV9dFuf
rqyuuilRot3CNP3SIVFRLYZ2HRjFJux15gYSHiWMUmPt1Z2x3r8jQSrc0UOlqs2+Pk14v+pkNy7L
yOzcukAqi3WqEF6wdCRrKQRZg62Hd1Zorqmd+SbJHdjJ+mYnQM73583aZAtetWuPG8NpZlgw1Mz0
Z23e0bXvM7rev6uTzFPVMFzKVsmKAMAGPFijGVlrPzNa20Mwhj+P8aBxSYPKVb+7Yii9u1IGwkli
sgi7jp3macZOgy5PFA5iPaO7cR/7gGgnykW5DojKZDTzotJTeWWN9pgItN5ftX9BLMEPH4kIonne
xZ9MRjQYT9g3yyvSOUllrDw5ZKuRNwsTioJOKxP+H1CxSINC1dgnM49md7HnxYoUUTrLEM43KY+v
s7xm87Lo0llVyEwBVTRd1KBOkVH3a1j02q+HKBBzmeqrNBv6td699JFZqRyX0rV2V5jlRdeO5DQF
S7/qrOAsuAg7yhzDq7FCrbaWfaiXwZAF62j30vYRWVVxYKPewm5CDEdUpFAZhy9swzJWLIz1hmS3
sKIzWY/eHHXUV2VllbMuM8a1MeBxjbxyXFdRGi/H3FsFIxzaHx87v1AgPEez/cdo9+Tv330p6Aoq
evV6SJadIYJZ6BdgpwqAIJNdU6s4N88zitplXqfMRqKc4bAN7LYtk7UnoSf+aESL1lSZVX9oaali
sBvroR/xcki7BdU1yx1LxsTN8g4efsO35jmxrvcPVkmMfsaCJFWl8JJNQXW6Gau2UhUdytn+IzWq
ajZQr1QtGtJNLUvtdFw3yigrm1Wer8LI/zvx04sS9md3NReeo+O2VbFf1TaJ8mTZxENl90YlVaN9
fM6tdK4JSW5CI0sWxIvOTRbghZmIbNVbkRGrwIr1qh/GbEV3Bwcv6my/7NrZ2OXILWriJyraXdNV
tV7t3z0c/Pl53zBCOvh+5eTy/UcT4JlJ0pzvf5qbNVd5GDJ7f/Jngydf/fA2S5OPlWcGM/2zJ/vf
2//8mKbQvbLzcttnYWE/6cST68uswrbpZ77tI1wnyiiqcrV/EQZM2p8fYzMqV5Nj+7NNS4M5pUGS
iLlpYNMuPcRmmc/PSFO4xpD0rvYimHDsS5H5X2rPLxyUFl/YyG9xX7abJopqJ27DZB6Nn2ALBreH
cV0mPYMJROPUBiJoOn1E51D61y5KL+ZO3jNoYWrbqGni9mOYz6okGZZpjm8MWS6ZGaiwGh06YqHM
APu2xfPLlmWLIBsua9z1yutauGcjODdyFzcxdWKLhE6ucaNImyrDZ53L/BTbVOgQrMQYLdPEWluh
Vy+SRFXc0w7GKxlVHZA0USwTI3QQbZlT1fD1mlmK8SJ3Ld/81GWRdowg4rOUu2mZog03C2kXdXWF
qYoz7yZom16BX64XTJPB6WjRu/EoziJdzuI46OwgNW7TPG1VE1rS9nuxKILYdCoLp46uxtARbdis
mxRcLRhCBckL38EatwD70ihFo7K2kksNr7bkY2hb2lvGdbCjKFboekW/DELi22YYJI5ZMM8mfmQC
kSTLwGoHBRWvvYuLylB6LBIlqrpXhewL2H6su0kwMDAvsXo7JvxvA3AowypaeDwLVRr7COZIFasu
CGAQumSbt9UyHqx54weVisnX0NLBLEUfGO4jx6f5ZjAImptp9Yn5lecwj7ZuOMQqHqRceUlaLvMy
TpzQMKRttPFVbvLe7scon9Uju/XH1j8NUFnNOng8gYuxi8Fq0nUWl7fZNW8S5oxJPu8MXdkpaj5V
zIsd2fMvHUela/a5E8OfaJjnrFdEVqMSXdY5ZmcAqej9OUdxAXef35ooChy54aK7yHnuuV4jkyUe
THvs4kXbxbmdRBa1RX0zjt590MgF11XhcI/YKGzYUo5kASNGNmXm9wqd4rFNNjU8jnUokdN1EoKG
pPch9tAqsfIV1aj8GFSzQKa+qvU3TkvsK69Bp0MAl2dbnXmhUyG9KK3WDoa0XsuIrVHeBJsMJXNZ
wggS1tt1xmIlw9ZpSSlPSdguYef0URWY3PbjMPzNSKXKIC43YQfPkmDeAvIuWlk1PKAiR+el0X5I
mxVvQ6wkODhbj1apLE8CUnRnk+VHGRiNW9DesqPIU8IjyTxMIgVLeEsFC0a1CqLUcDIwOk7s9+u4
40RFTM4DC/6VYoZN/yMu+DWNSphSnr9oS0QWTWcugoaFK64N28r4xh+ywpFoVZp14mqsz/kAfbTa
RZVZvsKgwc5SP2oWDekWOHYb4gHLTqhwCFq0kTdcS6v+yEi47ZmRqD6JfSdlJpknzVlBKFNGDWbF
CmNgICLwHcYSwxkGi7vIkB/7ilxHcVU7bZ5I1y+LeJ6rmEUwtmNW2sDC5lZGiO2lEANWvk9Po/ic
4ZipIgiEHaJstPPMsHvaagiOIpiW/ievSdCyq/pPXaELV3T1WRBysW76/LOos/Pd0hq3TurAwV1t
LlgvjW0flMkM/pKG8sbIdNIB+h3lFbGtIg3dVHZ2GgVoZvnxtZVwwzUDHdpmHhg25HborBkGdyCR
MZdJGc4QCnInFL7pZl612VGcxO9sZiXJPONJrXRdsVXIAlv7fmL3aBidJjc2o+WEHpj92GhnuNaG
U3f+pQdpiFPdtG6ecHgeDSbsdrCQA1u8aZX54sIAJp/1PLb7rfCzTDFDyIUFNsSIzBCIlAyA8gKV
z8x8lXulXAr0zfS4twh5WjqD72eKxgXcexOd47ZOIAiHoTXxPKuSdDbwPHMMQCOyOt8mYf7Vt9ZR
/UUQnSjas9jJwv4WItZe8RZHdjaCrRKBxjtq5y3GXIY29TQ8waTdlDyyzSitHIMy+NYKkQ1uUoUl
a5e1HJHq4u4yGPnnrC0tO4SKJ5XuLF7V+npVF9EnnJW1m3jJSgB/Gv0iBv5NA9egdQqGPbE92HDI
tUrBZ61Bv/rNSoye96GCQVf+Rcoy79QbfKEGn34LQMJQZh02CxI1dhewFViqLlDyMynLZZkEEKYb
9NY0ymg1YBcC5ABMc/G5zMAp0br+lod+Y6cw0ArsqukEu3A0MLtNYAQtmJzwquQ1RBZpekHaLlIh
Su88DB4Q9lpWuMwaVVhptOiy1tZCuDyy/valsSQxcWjSlfOhbRwtcaiaoczstKKRwhk6g6dgTUR6
jkJxmXXxxkeXftdskNMnRaaMwFd+WZ9mCZgTRD/7ZnLdWQADw5GSfehEiX9tjS2bZ6xr5212mUPk
WVheCGwz104eVrYfi1mEMbU77kXukLFbmja1rVu5iHDVKBncmZHWTkO72pZFeOrxIrNRJUOn1XYR
E7tr2EVVtXZjkECVkeCKDjifXeRCE1cU7EMm0N9xBtPPCILOibPqa5L5iy5M6LzurTs2BuiSGvci
bRdN5cvLvrBCNUI0xHprTgq8yK32UxkBsRDDRWf6wPxT2EWxgcfLiItWpYEPFHm0dZ0rM6czGPZW
DWaZOmMe3ncF/cxq0E3AiPR2lHuxO0ZwueedJhp0rcQ3AUSDL6QwPAWOMXNYC2Y3t/S2TkVva9aE
to6Czzy0tiQLPUV6ELZMkl0FGYg2/sc8Hb8GYx67MR2aWcPEp5HleKEDY+GZ47nWgGvgY9uHsMEO
rf62ztJYpWKIFlUNMkJ/GRa1jf3sjmWjU0ZzUeTwrcZiQNltXRixY9UG2MRWr8KoPGtFFC6roB2d
NKZcFXQYz1qvDBWK9W0GGk2G4suhy24NK48WYZ07QzuU83ooLVDi/I8iSgd7T7nMWKSKluCgcQTR
abKLfUdLFrNQihUv/DnksWdZZ22IbNE8KQw9k1Y7KxgrZtIPZzL2wH6g0pY6Dt2yGm90NuaqZRAC
9aiykzqX54MYVJVY5LTl8SIkMbNpJz1VlHKc960nnar0LmTSnw/dN4vU5axPjczu6pjOxFhEbpoG
N03jU4eW9EPWoOshKMlcBBDCR80GJ5qc+mQFK4+75W0cj56SrIRhLqkFHPTU7LvstDetVA20+AR1
Xck8tfi9Uet73wSz6UFhv8qDENtBpSM3SE09S7wzLWl3PqQgdRjSs5mmEH0GIlxSsaS5EAvhx0Aj
RDQqILz1uvw7qkbkhGGEnUTo8aIZ6VlddJXihRgcnY/stMiDjwuC9G3OXH9MyNLooouQ+thFqezt
tNyF7Nyaa5A6VNokuQ1+0gN+7S2gHtc/7whx4ry1q7RkH8KGfjNT1Ko+9C0wbEOvwBS3toxQtQZe
p2P8JQDS1Hh97Oa8tGZRwYVKICidqZD246bxiSpg9q9CWoHuALc+RP28a/hN7Elg12baOs1YAZ8m
a5zETgoL8VZ6LHs3S7twCX+hZIMM/2OmC6KsUZSqlEngcJZ+NqzhQ91WIXjaArmWLD+DGM6WrLKj
ekZj864BZcaxzDFc1sS87obitBwH6eCSCNtC5wn8fQc14Ay8bnMqowacouFvaj8/a6t2sLlRArG2
NHVJXqwhrbJoIk8rf5TO0DNfdXpolBVH8BwWF60ZXMJeDqkjIhPcVV9fIX/NcNauaDU2dtWPbmpi
GH3TsGwuG+T4qYTgpRcwJrJXIJXeVF7l4rrbQQERjmexM16BEtjl0TlLEQcVuLJj37oA6f3USusN
DqA7QKo2ME5Uce/cDKg5Y7W4GfrKcnpdXeeyu4xzel2QBhhvLVsnM+LLBDe5CvLBchMXh52ngtuk
C1o75EnrxFEx10x6IG3Mh767DCNPLHIj2CBR8NOxiZijcppGq0rMh9icIVJly4ab3YxgiGNYaS0L
3EZnTZOdJVXfuztrkecDRHPEI4sKVP5g1rXmJ+kXke11aeDmxDzrM9SrNogJUGlfuNIwv+bM4KcQ
BCnqgfifl8CSR0vbab4se/g6HuSnRgypg9TLmfIted2Cdn3Dgjpf9USMdgPuB6T1ryT50BTxAJK8
L+a1iC9DMw/doeTCTcE5OLl/n+ZNty78plNZYzdR3juIp5YrcgHBV5mEboezDFDM0pnOwkWfglNk
UQisaCdh1QsBOrkLUQ+zY+DENKWWKpis3abXC68CcYGB6fCKNrbbwGyBupz7nG7iSLQzeJKtpdd3
V2bUXpSiErY3GJGdSOOKS79yGNIQTFdL7afAXRtgR/Wyi9LFGAynQge1aqmXgms112PCuDIq2thD
VWKIoE0LaD5IpL4Y+RzCyiWt/W8eapNFmHEHLHmoSNYwBcVEQD5GuSqasVSUgQ1uwRe6sol7u5D1
CIJMfRVVlbmqAgh60sjEp2lbLiHXAGkKZEBcyA2i6mZWDNEVZiQDF15f9jz0Xb/tOlU1DLQ4nOYK
+tpykTmVB+694au2qbIZDwcgwZnwVQIPFCb5gptZoXxpDS4PaeoOXQ4uMI8Ke7A8u5WjaTfgLYsk
QQoWvN9DLUB4mnf+5zBaiDqW4OxoNAsa67ZONNiPpIUQwxtVyPl28PPEFkkDPJh3i6YcziTozbZf
RdQedAQeK5E2jBiENoSpYewWbc+uSi8zHNzwxM5rZM4sMP05Sj/7fg9UJRPXvlc2MMYZqDXSKGzS
QPCMMnMVN3kx96vg7xyPS+BvkDxCqLDH4paAZI2r6zIpCkWbSm/G0BgAok/xEEA0WxpfShApMOrJ
usJF4UJEwnN/JtKCXxqJFcNssVZ11ucgAw4eyBD0Xo7+9VDVqZMGfQzpJDNUJum2Oq/SWYCi67E4
86Pa35RBpi/CJC5mI3BzNyuvMwKqgR5ByOFGMqtpMbMSBP6jz7CK00g4xYi8edulV8T3GrevgZaa
KLupCGjAY2+6Yzx+hVBwtEzkZpA0yofk7wAQA407Aj9/QTqg0DUCDaLvA9VI9jctom9xT8/btL0q
jY67nEHKA9f56MCsjCDgal2yrbw+nRsFM0BXhYB0JKy06RBeJRCZLaHK+rIZzVXG+3kozE2JvGgO
+b8cmDzEquE1iEbpDJKT16CK/j/2vmy5UlxN91X6BTiBmInoOBGHYc22l+10TjdEDpUIECABEhJP
fz5wVq4s76rd3fd9YQJJIDAL0K9v+OkTz5uepvUhBR6ZGcwX0455p3kqq/McJs3XRQ3rreZVCZkN
aDq3iHcVY2ktrSqV1NtrazkgeYxMJis0u3jCnQl9N9nb4byba+/9HJQ+7tARszK6/Fhmd8wny8OD
H9mp+FaUau/S+TlScyJL/d1fpN5TY52GSHwsdCnzrudxSt0Y+FUR/2hlqHdc+J8Xl5EDhs0O8c1o
UrAsD7gtprw1nZdEbseTqi1pOq6jY2Ss65rbIYnFVzaWlyHi71xlV7uqGHUiOQEU3TzatvduZhq3
1zi2wOzDD8JpQEJ6nUlakod2iTnw8pV4Pcm1GM50iAkiNkwVy8FzksLucuYF9cVQmYREY6Yz9w8c
twie6zhM2VxSoMfs4+C6PKecuCkG2zEhDlBbYCxWKro4PrSS24ndFqcyNEd3CBFa21ldet99K3w3
MPnALMdP+kZ/6SLeJcREIg/cNKyn8Q7wZGaVIztY7bMav9aCzmfhup/bqcu5BvdKKkkT1x7tY6C/
I8asn8MAbKMv1XmJ+qNUA1BAHmNSPueK1nnj+5i0VRLhM1CwZGJqXFnRPxa1JCHyZtw7ISJyMY5A
XrqrE4N4pp5lMjrMODW8sXmkovvY7cnBr/HvM9v93pSy25GBfZ8aUOBUyCIL/QAkoyxAXCG8TEK8
PBNtSZUwvNAya7KAS5ZdNix9u2uW8s4OzHDsB8SHZI72PCr3eIASUs/yFLOqOlq020WVVx0aVuHW
EObFTGORgq9nOzNEx6kS9clTdRa3HjioPhJ7KnHGvb/4iepIdfGsu7FWYFWG9sGrx4vpAB4OYdPv
Q0DHJ1cBfRndD30x+7nufPAPwXBfIXz1GehxaXnpZM1XqyLhAU8MUIOpeYxljTFzHoZczpPMxtba
iZrMiefG074n8XVi9id8y1GlhPY7pfr44gYvrIpNwsZ1elRHOulsmeH9tG/t7gtmVneLfXQWK3qY
RXyvDS8AC1qfJw4sTAEp2JuodVOXjXdWQMtUx7XIjR+oXU9tkvjdvUJaTMOrxJ+Pzohxc3TjNFTS
wXDifasC2Wa0f3bZdZbGBkhuIZ4tyinnVhjmVucVqfBNl1pAGSzrKXIP8+hhHkpGhiCwzQACATe3
rxHQ0n1nxR1uqBlBPXPvKi94F4bD3o8muUcuqCHjaglTUTH7ICmwAX0JCsCdSvp95nLy2EXm7NfM
JFyH6lgxfedEosu4B+jRr/rUtjnQaIUQXVe5W3WPS+N8ATflJOHR6Y3etYPXYx5aAYWefQaQ4OtA
4/IJ7+YfIS0AosQg+uvaUTuGiVI+kGMVhexatfiWLnGSZiq7SyfL01hY7ZEszXBwXHUF8z+Cxena
pK4JooYiAJDDAFQr0eBZ7OI7W6sPVOCiLVODC9zIKFeTDoCk0/eIRNzMwU0Nu19KBauOywhI1Vif
i3DcFaOnPoYm2Fu2mq/V6LHUCyZrZ+zepFqVVVoModz3EV1Os1UCRlCl3GMUB/w56i8h7gQQEofJ
pgr3xwi9g8fKNHAuvjuTpDT9i1x5oskS3UlCtXjy2xnE4628rQ1r861u2yUqrahJtn228rb2ZpsK
LHa6+JWNRwE9dI6qlrRdarazIuf5t25ej/q3XUbM7RLbjE72utF2HIyGIKFvB3/dM6y789TPNaK0
GXPKojioJioR8K7/4u38XvvpJnKBAzPe/dbtMMgz5kzV/m3PW/l1w+0/GSP/C50LlW9dU0BPuBS/
jnI71HbhtiJtO5qGXWHSrXi7onBOd/vKJedqsF4K5QNsiIFVVjX/zJzByqgd9BnENQPAO0UTxSzM
XBRGTO04mEk2GHQdQrJWYVKMmPnxPnADO4u0Ex9rt95D2kYyyIUrRGzyheENV09O5pHyG6b8ZUL7
WiQYYue8Dgxe8y1L5hj0vTMlViHrTJsR0XzXvcRSHIwLPYtfPzH1VbHOhsCknVJfNve2vVImJmwS
Y4VdEpUX0pmzEvW3lcIYjLXGCvyOu8uXZuxYIoV/mR1vH0NLkiDECP2d1Vn3bqvxvl8Ixqe6nLNR
TXUKgCKZ2+Jqu3ih1iEUAq5f4a6fyyRaeJjige2W+CEo8YrslEyX3j+LOj4NgrZ55XpTWgV7CS4+
6Ri909Wi0iBoQXS3znme2q/LgMvbg+JyeZiXtu6AGI4vU+cMSdmArglx0yYu00cMbAeLR3sAaSSh
gfniAsszs/UROh0rLR19gTQndYHZJiqyWepXw54345xT6u780XyCLAczh2lXRGMJgVe98/RY5NU8
gDL3+PuWBd/72dWZEub7HLYTJogeXtxur5K6xBhI5NTmavlIS+ddzxDecrzJMqV4k/UfpA0UVC80
CUiOVLBVOliVf5gbWeQdqeMkGkCg19XCoTuK9sLm6K85F0VFssEAGfDcjqVywttUMUw3JCz7x2n2
4mSx5EcxO3YSes27uUBcEfA6BdnzaWFOAiAtBB01fDVZKdlXg0EttyDx2E2dlZAqmC/h4GSV5z8L
QJxCD+XOCcHKt0t3j9dYHmuIF/zJstK69XHyIj7ZS/HIx8IHR7b0uR6D97PbpzrqgrSzmNhNZodW
0EzxsCSx7B+mJX4/LvzkN9OXVlfXxYC19Kj8ZGsZ5D5hHrQ8YbjbNE8BD8fkN/Xh30r6/kXQFyBl
GzKIebCSQoyCD4X8LuijhWdYJQFOGQPSpVVWfAobMAsVYVdmQ91RecU7nws3t9rOAT9Di11UAhVu
ZU9Syz2Og7MHh0JSWZbyTForfvS0STQN24cGN0Ifjs94FZT/xYkT+29OHPkYYBmL/DXb9psTX6pu
CAww2iOI4OZoBT7kGoDzEh2COZP1BGiwjsDpM/rg17Q6GTfu/6tzWNWOf1VDBsA/8LdKIaF/fnMO
lajqQNO2OkKsYR44c44NqekRkR9J4yW0Dj2bo12B2YElEDJI+xQ8LLTj0Dn/kpD+zY/oQvv5L+fh
4TM9HswMET6itKo2f1NlNr0x3tCE5VHywuxoNHhHOYGet/ESnMf6o1rKft+z4B2JSnEXNUQfKoAt
intHXozWnYoncUFAnwxdNN+VEMxgvGIY0Qmdc6/EaxqKUHJXhOW58PxTNM3jHbdGJ+Uh+PDBAifd
saLP+4p8CSKlDroX+ybuw8u2qNa1iS0f//2/7fzr5Ud2aHzLOIT43EaOqLX9t39b2lNEJ0XLI3JB
tOk88j6v48bkpAx33HdS6i3DRYkZc0u1HHyHH1vdgd9nC8J2fenaUh1ae/YOxG/VsfBolaiSxsnA
C7VnC3UO0pmfZdG7u+3MfwqSf/5ir8rabz03Q1XS6U3x/95/UdMf4j/XfX5ts2mPbyV8bGd1oYz/
dqPs+f+9+w988e4/7p53795u+ZfecQY/z3CVJf+lkL/VSP+DCvrpD8jTpn9o/O9JpPGs4Pb9dXuv
p/IXhfSvT3ne1NGvu/wUR68ZDZHsi+CTIHCFICOY90scDaYJOfWQpQU52yAqQ3r9m0YaeRLB1Aa4
T1411UgT9qdGmsDruCasgN0RaRQhef7z//vLDwlJ+N88ioC93jyMcEzi66b4BgBSXOCEYAv/610J
JGccdYPRI3KZzEHOLKdtoXWznEjlLCdnASbS8RKI+6r3KVb5T2HHf66txWphH7opWEWpDZADAyQX
ulWjTtsaRpt2bOnPqPZXDLxFd/MWya2L8BYNW6IBkOXQo63relf25h3tFYLLmLTdye5IOXy0neXi
0KnY1QAfTrcFwATM77dyu8RYVV77wXOW8DWC3WLB1xgy2IJqXwQQhBILcVpcQUOxLhwxaagI9YDy
bdVh8beqcca8HLuGJVuzUsv8c8sa6r4lZU1tslrJIQmcWtivVywyTBwar8zrCHRbsl3F1+ZZtOcR
UjJ7N7dAjHxTgA0OFD/dioxBNgUQmdYnUSbI9jSduqXx7XRbLefFYa+1WxmK/OkUaeHZaQH+CCEa
BHj9Otm4LQjg+Qb/c4QYslmvvL+s0sqWh5kkuj9RHvQQb9TQr0VjVWFuWYJFOGzV2wa3rebBee/P
rpUvEPjvjBBPxuDGcLt2PG1r5NdaJV3glW+a7UoXJHddKCotTd4VkRxPzcRxkbYNt7Kj1gv5W9Ot
99/67Nz10poJQCYzLYEKA+dxOzp/bf5VufXxeqRt9bbltmPL99zgXmusxjkhSiOva2DjnZPrM0zy
t9WteVuIhX1GTrkiv1Vta+3awbbmQ0h+6EC7vam/7eCPpD31ULZbBJLCLsKVH8sBy9f1rfq2CNd7
5bV9q/zb8m9dbauVmOsdAMl3t122tdd+3nbx23H/ZbWOv7vt3B/fHuG3nlhggoQoJ0x/2/u39n9z
8r/t8Nvq7aR/2/Vv27ct357a2y2rAACyx9xdCH1m6kR48m+397b2j3Wvz8Xb5grTZ8iH/9KP1eNh
2h4dEzKJ+fH6hN0WfOwHO7eWBT8zyOlg7+CVdtvntuGbbreGYHmkFfePkIL0J3D7/SoK6XHX41Vy
K76p672iBhe0bvgvq9umW9O2ti22jrYub0Uf0gFg9Wsf7dbdturPE3r+90ffNtwW22F8j76z5MzA
fqMvpxGB+ritqpoqOwfRDGB7Dvcus/kp8CN+MkuMeXMtmThtldsiYo63pK9N21Zb7VTNUEqEi4BG
WNRz5k1Wrc5b02LXwQKgDb3aftn2D7914wSQI2pM+CA5KCEFeu3Lcr2kPg9DBZaj6v3MMHIXWxAi
QFvzFQT8p2LhmGuRIenAq6d6kF+blUEYJtCPin03M2woPaV5awHtNrxz0jkCX8R6njONKX1QJ7I9
uWH5zV0UoFAMQRANkRagk4Ce7HaWr/+G8SDhNNVAc7nCPWp9j4OHBvaywUv/VDf+an3dbd1j2/cf
i4DpMG980/V/oxvMgyQ0v9Fh6zneBtvtSK+rW+3WTbSN+9sB/vFMWrs60dr0sOXczmbU/Y475olv
I5nt++0pbnWLXxRr0/qf3erebnNrvm1zq+NQfQCY+2sXb7p1FPBpaBVxrFsX/7PDbGd7O8qtm60u
rptPbbNqymHYgsQc45mzjqbb2la3FTGCX0ltm92tXtER7MG2yevq1lRv4+q2z5set2K7jZBb8+uW
207QKvw89mv7rfzaJ+iHzFg+A0g+gVbprXvMW/wzsT9TbbVnurSXfoZ0g7SmhGVt1vvRnt0EH3SJ
dw0Zsz5q7GwpXJmCy+FpTfnXRgVLFhmo6zA+T3lAQw1mvYn3Q9texjjuD2oi+5gDuAfzDoFe2UDd
dWrGz9AHHknD2yO01g48Ww5NvfDJdDCglLZFwUuLb/WiPAgyFQNgdR8F5XItRbEfuY5OzcBIwirx
zoY8bk/78SOrrG8Q9QHXJzLOoWK9L2c7gnJzSUv/wxh38T6uYmjQ5xDmNEjcZZ9CnzkDOexUEkwm
HwWFa6QvEBIHB3e0gOEVgKm8ZtdyPeZKs3nXhd6BN+JaWNWPpoMUolp6CKIDSHMjm4JDjwPg2M0X
wyKR+FHTnStE5Bl8byfm2B9at9H3bcUvAG4xpRUTaMXwWc19ffQhXQLDk0IqGkPpaencmyADU3P1
FJDFyoKSNckX1fXgHWRP8UvaZOf1VX2p5uUjPq/4JZwWNyfzJ3t8liW/CgiNSnHoW7uF0mZ9z/l0
vwyuTLhRiCYrG5BqVLSJLGo/CaH5Dh+9gB1EIHH3OoOTAskD5x71n/tZz0k0lRZei4WbGOo+Ou53
pmL31BZUvbAwTKKGmqd2Ci5dJT75fqEzGRUAfx/LtjzVDj9DJfGDt6SDCQHmH+A+Er8Fn6AxHSHx
omZJio5CegNPEULd4a4zDbhWvFSF7XY7b4S+W8ZjHrWOTEMRf6tJTxNndKKLcdssDkQJhLivjjR0
Pin6WAxDm8J3IVPhDVHG+bQnhb33Sih+3RTWMsT+PhTBssK/FSzzUc/RJ3Ai9YOSfHmUH6NnAGVq
D63BnPij9YdFD9Ag8B2j9vs+Xvr9APMKKyl0Hot7dRnEid2u9HmY6Bi07ORrLyVAXhWnS+J1kE9O
0QwkyXN3tGPjUdQMroa6ohlcOWFGhcqsqoLOoijz2W/FAdzXJwAkP2Bx1JkrJgn1/YOygXYaM/oP
PjkDWFVNXNxzdwrOUVmkBhxfqvl3KyiL3RyzHWs5T0Rvy3SScDeM/EcnvKsvC7LjHLdDTodyzD04
LvZxcxU1SCIfXlYw3hDb+nDwpG7L4wwGTqjRwQHiwmFm4wUtAZoNXlot5Ikv0JN5JEA/RSWTev40
LfoxmIIhH6sFQ6UjT9sehlMK3N7cdf147YoSMmgf2hKynFccssXzMTYQAxcetLZ1/SgR7cMkxqJz
ALAoK6AJbGxYjGFIPonekLMDPXqK/6cEkES+aX9geTGDCfJLw6+6C45Gx+YwMNBgPHJTrZl85Hiq
oPRpYbudepr6pGqvBkjeSjV6aWuil2VWGMMHu0y5LKZd6JZkL3zvnSO1uIh6eh5cGh2W5dQuVe0l
ZuAmJb2PCRlCaAF7EpRPp5ZSf6/BDuoZ0z8FAWbe9/4LlPTdDqKy1VLQH7W3JNCzkHQqhzHn0bRb
avUFqvsxgTqwTEY8+GlvDf3OrZN2cobct4q99Eu9A/veYV/+Ykn4Yv3J9S6QC0EEYT5DBZpA9d/h
fQrhihUBJw8GdFBBzZyXpYIJS+xIdG5wNx59gMXSV5nx8UrwB16lVLIPvW1Sd4aVlOPMMtcb78QM
7V2gJgG7pl1C00dAPhH9cZpUm/r1fOD4cRNHUfDfxR9dT+8q4GJBrZ+LTlzHgvv7aIrPzIIRmhNL
ZBCOWomGTKh3LNwURQ8vgcXofnLdZ+USL1uq+NhVUQdpl4a8th7bxK2svWpW/RllzW5qfYCwUECm
QQivSOHIXd8u+xJuMSH0PcQ4H9u4hmYOXHrSxm3S98unzHTOkwj5ezx9INIHCNvm2O4yhtIUF7se
/s7MNFWXlkt5rh2x18PogGeDQBrq3pcKj+leul/gxdEAULRI4WzoExiJn3UBT3Co4AaAgfio6ikE
zR9cmpK8IxJhGdR0F9v/HLOi23OHHiAHgXK7YPCCDu2zW7TQbA5NmVpdI1IKjwcEYf4z5JZKRc5Z
PgRCWOcZDxieNHcv6sok+CRUKgyXydjGZ8fArecjHUpeBo9q0SSrOJ7JuRjHpBOWc9T+NZLTvdDN
kIkQ9x5okCgp4bhvpg8DoihorVO7wOtumprPmCD0qYFnL57ieNevDm8/AKcCWhaa3QF8PSLp42DX
mXTMeG2gfDO1Vz9CcZjhbVcncJ9456qnRYYHL5NlaKeziICYVvWdu+z7BcZ+CZ8UVF0edObF+yUw
PRSO8Xvj2EvuMdFA5MDSyRRfBumfldN12dzA4Ns1wR/tAPtGqE2V4knpoGeGwrLkznOnYWRpimrI
WXiGAdBOPAGqbNIx2U1UNHlNKgExnvNJRNBuxAP8N2GEqoHb0cGEFscUvv8ERK09LgoRESwqO8sP
XrQyu4C0L92ivWSKugMr8QuHI4OjP14uIvImzNbHd52EWVK6UJzFLr1voh5yEQP1lSBVkY5RFyUw
beZuVz8MTzbMvvdwXe/CWk+nHs8GCJIZNo5gyib1RckqLwtPZ1VQXN2QQe4GbTBuaPskGuhWBuAV
c1OZA1S3zX6Efqloa3Zaaus+lN5XT+kdJUt5siNQ/X4YJ55jD7vFBMhHbrG9Vy1JH5gL/AQNSDN1
33chJkscbz5o6gmf5ryLhgjG5uo7JxXyIXgIFMaKwWVre7C59Bz6ISuG+UTxvay7dxEAIon38Qm0
446OZL7ramjeC9+RuTd39xKkbV663EnB0z9DKv4iRDBk0zRdY1eAWVQQ/kwOf/Dh8XcG+9wXex1I
B++zBhErnDCZRHoC0TzLhlywEX429xG+WpYubXmpHPWVzziUXUMeDrdJGvrhaVCFuBDobT3NFO7R
CdIr+r3R74O5ORlH/2Bwg6UitOB1LclxhLMidb0mTGo4DvI2GIdU/3ANXiC2YFCxhd5LFNMwdW16
X6jISmlkkUSEsNV1HShF2UH9VcEFeBQIoe2hv3C+dDkI5/HQq5SFcExB/XiUlMlEwmaOI6aLHMAe
EjZmnnDto4CSa+k994B3XN6SuLgLuvop8tQ3GcLJ0hCkW4hw4SirdlCbDYh85FnQIADiuyq6Dx0z
1REej6yEOc+fyXmKlw7xvICPTSfcaSxo47m7x/QhdbzPM9TSDyNZX52sa/aB1lkr1bfOnvEyoSmu
eJEtZfQOMzaOad2+H/ke9hXIHeP2SXtdlFkdvytd+8mZWwlHVvfsS/m9HKFgtSHa4iH9yOqYJ5Gm
zsXyRG5XjjzQVueL0Hg105qeISu9bwBD68VKIo98HCoQJngZBnnd8AvGQYRb8B3RCESr7CFZA8sP
aTHlYGlHby9gwST+yAEgzH1W2p/VZGA1ULvSBbNK3P4JFG+1Z1NbZHCUHSRbTGY7kEoh40YII2aN
jB3KeaiD4cpKDMbUteAxDus7Xqt7v/o+RM79MDvBB7eDZK06cQvxtm6AdS/1H2YBGzupAcFR7NM8
8hfco/BEWaEHxARcK0I0K5mjgqawJUnktSB4+MAKWRU8U/qROHOf1oVzb3H00U8DkO6ih/vLCtwE
9rZ8IgxIwwz5uLSbczVJuBeHJZ9Lc1cM8IR1JftA5VLuu2GB6ALzHwd4xcvUnz3Ha1I8XogOiPQz
NgPu0NOSwZT+RUIaaZdQDHfF/MOB9COMFYHxUf0IyhfA8c1uHs2PudXuex96tLSx+BpYahcK53BJ
6n6Ud0EGNXF8KL3ibEFByCe1gNC3y31k3cGy9jU2Y3MH5GhX+a53Inq8GxsYmIelPJZAhQ/A6L/4
/WiSeVo1ZhDg0WLZQ/T+B4+4yViRUxvpM5xmgKckAGgTQ74OE/uRsun7gIwuO6H1OTJ+UgkH/H2A
QYGH8bfAgpe2Xh3l8Z0fjntvCDBiwvgGd/ljNDTve6c4zCR68UYVJwqT5MQNDZS7Ar+qfCGQ6mak
UByiu+Zerf6FWkNDDGt4NNQ5c/r3vefgg+nzxepDZBNQLDVRl/CmWu57i8EMOxEKC73n7IcYP5lF
Hoepgdyy9osrh+/2KoqzZ8VrtpC1atYKSnXW3L3WkbBEJpd+bo+3vUqnoFk7QBHP1562BiQj+DIt
oc7EpDIXSVZG8Twyb77OZN5P0BnAkQxH2bxA2T0HdY0TKV8srkoLJsPlVAsZ5gqyK1g2zrAKJBUg
gntFdPk4rQvDisdhTqOu7c8h+NvrtgAcuaS1WRCJ9uHPui4wYr9Iikf+V51cojpxvMrZiwhm48gv
HmDYKB4kbkYeiiseCgev/M1d4zjXpcUC0Cw/RCY0yVYcJ+pe6yGsHmY5vlbd6sfA+1Ah/D1tVeDC
nSvjGg6keezhevuzS9cpnONYwke6bfJbgwtBLMKXW43vwGxUmb47bgfeGgo6J4jG3AyTU55tVVtj
1djd2Q/M81blt7y6D0Mrg5q1fgRW2IeNuU6EVI+z0D90JYrjvNpTkMziorXvXbcFzEQSHrHA393q
mFHdvhhdljYQfFoJB+xycS15avzGv1brYttYVgHoHFjHDFjitIOxFT8qKwNob1dJzlYeYPHeDT3z
YFBd2yn4a0RGyGQzRg+rWgTiGTHj2ZHeNY4b68GvzuVacDG9eV1gavVJ1pDSGY+hB1YuY6Y7F4PD
r+10A2ceW2zx2lEIF8K5bKsrTO7ynvcme72joKqA1hJqypi140OP6OvRs6LyEV6+Z8gn9XnbbFsE
oodyOOr4YStu25KomzJfzHa+7bXVOcZhmdU3d0xqncZ2GV9Z58bXssEJu678DKl9fN3qnbBVDwFs
kEUd2fg/1s0KaY48dOjdtgVmgVe7Ii5gG9x/vammg1XGwVXwPrzyjoqc0GjJMMcKr1sDmerxaHOo
Jrfi1lA2tncvGFT9dTNZCPzptBtbuIdVZRC5Kf9y25YKESZxM4Z75oh6B+8dROtWAf1/50eZ9kyT
u2GBfA4hkjftXKSVSEchqke5LrxpnI7AlLqEam2/SlD+V0kwVZP52yR5N1mAs1L//ywkeJOh7s1+
P9UEQfB/4hAJjMP1K+OvKQxfM63h0+PIr+eFcRD6a061NQfbz3xr+ECC63vISuk6SGcG+v+nkIAg
457r4APMMbLBEqR7Df8nSgJMlyEUuKmLPKixIOeJA3xaCx84Q2KiN6oeRuqhI3Pj/yHc/s7vbPdF
C+ZkQKriPVGB84KMFVC6L0MM2ztabYS4r63O0LmvrYwB5/3Hfbeuto3/bl8Sf6lKgJil4uK8LSLG
BMcE4M9yrGG/w/zuZ/PWsNXV5QJI63VDa7wEIF8QekCNc1swHv9ehCHIOvfNIRax+wFmnhba8Rjz
7LUoTGdDeE7DvRMI74MTTt9hCZ4fSoAoBAxQHw4gYZfZfAZgmUIbG39QgF/8uJ6mAkaoxUN8shRn
YzCWb2sBj4szwC0EKrdyUxD3pFQNYNMGWhUWJpmAyZRZNC/krBkJAcngU5znrUwD+WD1hf0VoUR9
MHBZXOqF9hfohvoLLTSiT5vDfPTXhq24LYIKk46GN9YIE8w6/zjE5dwgtxE6YlpbeUl1DSjIqJ12
16wk44AomRfRPV3XFg3HwBBDS8gJIn13fB/bwoIEv2/2jUV7EG6qvwcu399D9Y5FKAzw3G7FDeYS
iIrXBm3GRRnD6jbdk3Ja7ktuec8wQI+5o4pyN+jBf4Y9GoowPr6IFiE5cCVfPTVNDdYEiuDAH5+k
zSaIeht16CpoW7e6bbE+K0h6UZfHrRgsTvn073baOmJIJeEOfX+ctYtccX4lzRn6vt8XW92af+S3
hq1Oefzl528eufemVgePzOxhcCv6XCA51n70ApIOXkCf9WhIouZRZ0gaMe0xUXfPSEArTzyc1SEi
orr3dR1gar30T44GLulbDf3QMAiEZx2rM++EnfWOhjYYAjsEqVhjv9bG2ape625roes4B6DJQU6Q
9yElYefvY1pImm5lmPv9PeyjSLxBjMzUgjRZ1jjT51A33WEZlDiU2o6e+KiQjclq6+9Ur0nHaPt5
KgzJwBtVd/7kFJfSRWKdAoDMrpewLLYYsWEOsG0/wU0Pgg8x8T01tL+3w6G/R+rE/l6Esw9AfOC7
rWGIDGTCW7NFJz+Bo/xbKPWdKNhn5GSYacpjYZ3WYtepVQ8TLtbJlf1nPJ74h34Vh84bHsflSNyl
PS+IAGGKazxyrrs18Qf8M1Puzqs7ca18ba9H8jXgLT3AqlnlcMEHwJ/gHNn71jdravVdA6vRfavh
5qtDtrxXDMycLaoSQX1U/n/Kzms5bqSJ0k+ECHhz296yyaaapHiDECUNvPd4+v1QrZ9NcmZndm8w
yKwsSKOGqco85yRiSoqRU50yWNRBLO2vh1RfMCP46EHNZ5YV5bgmkT3c9zFqNro6rGPLCx4yl0WN
OpTJz6DzNn3Y9M9GVd5ZKaDG6T0iDrz13L0xvUeEmYiXyc3mBzy5k8CFVSrhoW6V5OiXurXgczO+
eK58MCvV/OWTktThGDwnttNRk3bDAyzp5EgN7E9om44HchzZ84dP4T/h1KbOcZ++LrAD0AQ16Nc4
tZ5T5enr8wE8aSkJXCrTt39HZhBvAycCaqBOYC1pQivVSE+xWppOv9pfQz/Yfzv9Orcaxgj9qF5f
6tooX5rCO0PA6U8J5PdL1qHcQi3fzQaIytPPLA6KCR0ezkp0SEl9CBc8ezTqxKk9zeil0l2KuNu0
9xk3P6xxeOtixn//GUVaHou0Sx8HdqHIimTdQ6CW5cE1fRQgzDr/gVDhzkM364lC4ETuhwXrwcz7
0e7rwIt+VElWreogszdmHFVPEqybhHpNN9aPvTem95JZG+fEb9DUsZqXwTB8tDdMfalYdfOStkUy
S8rKP6Fq4m1Kz1LmSqnAFi4H/7V1YQwmyEMdWmhFjwm1TmvyV2RuEAQYyWoFRvo8glcT/saBIzDU
IUjtJPJflfrUDb314g6ptAFapy+F22v1bR3mwcVz7Hpf6yNap50XvGpquPiPu8/+DN2loaFl0V5C
1elKyQqHW/Hz3TeGml3R2Sj4FSqRFrFhl+5DORpfdXk0592gsmbIXQ0eqM2nPBte5dgx55JXV4ex
GrSz70nw4SHGK1RlgY640aHU5OiQoFJ1PRM+yU7uo3T0Nl/8IhaAfV/NRNxtODSL+1Ir+Rf/h8sJ
n1yheOg3D5ahg/BvoJhT7DMOUWmjNpGN3ktthidrergN17gvaMr9LELh8f8JbUf1Q2hmxdavTGL3
TN312XSHbKnkir8o/Rq9mhnEtDFPqQl0Wx7JiZAaAlrkDFUlVCS8xv9z9nn0a5zUBys4HMz4HJfZ
lbJTywbVrNSZZAnHjwcnV+DhmOX2i/8WG7m5fBCmaWSHGuneTRANaCjcQm5zhc/I0pMKTXUjpopB
4f86LXHkM1i/DsmDaIXm7vCNj2c4V2ylfDGHOpgFVGrfvLw+jpHnezN2cbMgkNAHoHQ/q1GOOFM2
LOeSkV6UsEdo0JfVy7s1Op52CYLiorYJYkaTNY0JS+VLdYv8f5o3Tn/C+1Vuf57HnyCs97HbnzeN
3az3v5mBIs82yqcirRL4RzuHGNeT8FgkCHkchU+c3Q6RGED/dG4ChrvG/VOw38Mq+/cn2QI3/fEz
wt5pIo+wP5m6X02bns8Pcu8HkgoiQvoVhPJjPZb2g22FIclDd5LB44lmSfCzSTX7gaVPcCRH/cdv
46/e/e0YdPOsUAcRj8aA8yFe+DXP+hm7P4LSOTtwCcgY2olycN/v2uvZ5JPHqliGgUn+0YcCMRP3
mBgWB3G3iTMRyNeRoqmmc0XhvF7cVtx0XiAuRNKCRXERR/ksbZ10Dw3IeEwyxPJ8Ge1CYcqpHZOH
C69WNkVoFM5RQiYdF0D1rtEmcAdjH6M+eOrULp/XQZT8LAyfbLLZvyYsk5e3CNP45Rq7qrXNraVp
FCUVk0XWzc61/1gNCKJKJvS/J1lvffoVp80uTTVlFd2rr79i3gwZUCPN/iV5sWJIM0Mp1KXYGGYK
2myq9E0YUbTpjFz6lgdm9hgMP9rE2rtV6B1Ns2RV+G7m6FHwv9ahoTWNOoFVPjgeiXy+N8ZYqAcN
IuemymWonNOZNvnEmfDdRrPclcAS/S9OnHVBd1bSMTh0lsMeRFf7VV2U1Qli9Z+DGMgap5/I1n98
ImTkIzsXA+SCIMqX0zxlcorLiGgR6KB7eM3UQN/4Z2aA+fcnxWJzSJsLCBC2yp7+85PiGW0gyYjs
/jLS2puDA1cOzfvBrALuVGHXtc7qMKf8WAfV7uYqUn6YOGi15RgY+h0lCf0ugqgcan51RDtKv1On
g/AHIRKdzgBt7cuAGO0dqPClGizrxpHqbTaiEXMnZ/DJAzV5KSjObo3MqE5V31QnbTqb/JkOyfIa
G4V6dNKbaN8iZ3YZ1cy5t6xgX3a5dtGiwb6fxgrZ/jBWTZaud98y7ssleIJiWyGCsxdnYTf8OYvf
z26jtzOvs8I9jIFy/e9vMfpV/O01ZtPARwfLCm12Urb//OP4MKjjcJDLX5Rsx0pfWrmzKpFxOAIR
u8+lKek/WVeXpaA6giwbvEHNdigWCvt9PKTau+uscjukFFe0BDHP9eBkHy4jBsS1AlPVF9B+0RLM
qf2E2Sh9N9T0TNUWqUkSJENt8V9Pu+8RT3lFWNYjE5/KjzICHUhLSO6xyOVwqwZpsbVNXztO8HcA
ZmH5qCUp5eDK916nK/oRAhBcUXe9CKa7X651CbX4GsbET5RG10XfDS9Bm7jLUbK6nRJTzhYRcWl2
d3GIbH8tbtfp9uzRuKMmOt2zHdiGmYF67Kp5H7kFZmoTo9HTpvMU4YwHp0dZs+j9R71w/Ee1a+BX
Ona1Er73CBAbSD307rmY9o8GjLmVCttzUU2m8AWxlawKh7WfJXac3rudslN7EIHCJzlhCJQyrB7E
wO1aidi4pqqOWoZUQ0vx0Ra2qX57Pfvh6cxCpvwuN1LAl4W3/OIXEWJwmilCb5OMaWY5zXy/rIgQ
fhGmBv31ssL1Zfrny1bgM//9brf/drMbqqmjuGXT14VXvvblm12bgRwO1L5/RkOKnq6F4lozQpwZ
ZbbppmIne2Gi9YfGQhmOi2xkIzgTw18CQ9u3rPk1XAT10zVE5C1cXFKY4pJ2bpxiFQ2XIKyHu0AH
ajCrXRRA873wjJ023EEfxm3lobvyOlSkYj7qUManGWKcrC0qJVYcrUclGO6uw3+uopBFmoEsNJaZ
t8wR4kVPSWrKgxJmRbIQp+JQSbG7T7ylMOABlocPwbcwxGPQw5FtZy8Bcs1zLidc11O3CfgAWZqL
3AGyRFWaDiuKzhQkyb0dhU8cDDIL6D9OMXZnHXIZCRBkrfw/vlug78ASFlcQPic3nN2/3wCK/mXz
byEWI+tsv9j/84aizd/n153njKHh5LX0FlXRklo722IEiwvUi5segCNfltu3xG4d8C+vwhHAWqOH
x/SdGRKtWETj+Cde+MTMETDtXfuTN8l01du1Pl//+ocGofWXxU8a9Un1ANS8emitsy/rxf11zTAt
HNiC3zyenUT3eXjQkfjo+V0eojo2Huk44i0qPdPXnusYj+lohnuzAHgiRnulNx6nCTArqusEMq5M
6EaESap0LdY2khM1C56ZbCNMLymahRor2UaekumA5P+Misz7bVTk1sWoPAV/matQe7xkCeXhEWCt
O6jJvS/76fUgee0vhB+VrXCJwcaO222oln8lSpXCv1bHRe+oGv8nNBtsVqHmLdpp5Ri2VTQf1ME4
FYPc7K3KQPSaivlrZUnInPjaCwrICw85+bXbN/6Cj4v/2Baa/6hE/dLxaukkXD29DljI5sgZGyHf
OPR+l04N/NGX0AM0pm4mBd2FTnCqnVNueEj8mmO8vQ30kaMfC2kEv0vYzS8u0tQA8m4D5ArHmSZL
LDYCVx/3bVmQ3UDGVQnz7F6WzJ/1YPUvQwtE11KMYW2iMIc+b3YyGxvJO9//jxehRQ3n0+ZFUTRZ
12XdUCzKNpr5JQfWdK5dysXYv/UlmX76N/QSoriIKB9Zpz1kBiJ0lPT0v7TWd/ZjKLePpG2rTQSz
EjgJpji0+TekN4uzMFRKtAvdslxgogT4SmocvdB4EFbjpu1jG7h/RXHR7NVWyu/IrerXPNcwSMus
6yT6SpD6uuaqYkBMK7+No/ktThNZLAdxhMIxFlK8E4uwxGGlHOWxvBDrruyz6QABWtQgMCl7IcgZ
Z48iuS8OeZTce22Z3wnL5SdAJdACAiaqAWFp3uIzZaA+ygJ1p4e9thBnidnb34qhpHEHeRrhpx6q
75zatb/Vdv7Vr8FeWA9hUM47Rfbc/1rJGVNV7ONWRqH/sk4bBrSOdU0nv/n51QZRoaqHyszeqqGz
Qcy45bamuh2i4YsqQer3Ry8r+6M4y9CT3Zpldcd+rjJ2Ingyk84NB7Q0zrEcW0fw6skmdxwfvm2X
HK1wNJdWmvSPfFkgiwdB8sNK+j2icBULLKCiVhupv6xhQLZDBuFDTvBIEj8lw2UP1JVYkSC8hmCx
GQ/pfQrpBRm/dZO46swHQBP8VtGWXqQDzYPG6dNzO5h+UB3s6XDztSiFAfIFIKk6ytJheVefs9bc
pm65SdRee9ZCNOCHXDe2Rixpz7VpH1zVyc9NPHTnsHb3vAKjp9w6WdYYHfirgHZ7P9hjOVSzsK33
WYVemRgonZYKkerJ6+u2mcLTtxjVi/Vtoy325jdTbKzFvvs9VrhEBL2flq7R1tsq94b97TC2+bBP
4mSTgKreaJqXF7Pb6NW2fApWpjtuQTfrp9HsFk2aFEdtsoSr5quzl+v+KCzeMX/8bYZ62hDK3fzm
EyHUcF6VZqjWHTne8i0EJbcEQmxutRRoWIzk5fdESxGUN4Nhn0FpfVaA0Qp/5rrZdvDDcElmzv+u
QRCeJShXnHTarTwoen0xJz+8dqqViIegKGWlFJEGn4ZTdANQUJ3pO/Mx1bIASNhKJJ70ShGGyB/p
vu1PI8KIpzCv/RCGqC7qMf7y31cLtCn/2yPFu9FSTRr+snL4m7xEr3Vp7qSj9pb4PC+w8u2DOEj2
GK4KOkrNbj7dr4d2ppIIv8akqDkeePKM91ki9osp4g0A3LMYUYaVVdSPvjQOuxD2yr04oGM+13VW
IjeXGVTybCjUdFOomX4N8zUzWpkygpvCp0H4A4qCKDG0/X4OQwjpq75wvqE9KC9NNGBXwsxHvdxE
yEmw7WCUnjDUAzP4h8JsbEOB06EfhQViJfvmGdeJwpOY7cYNQ+vec4KfoZyk+8Qk6dzovTsTJbBh
2oB88SGhyGLkc9zNJxlUrq+1ti/zGm0SEuvUCHUb73tDi7Snqm2lJeBZPimDBwp1RE8HLUn5uwx6
T1Ya89fn0Mji66NPoUbRtoug77u1XYKWdaeOY3AR/LtCJp2LNv3ch3Zxh7hKIs/EqLA7u79js6dv
JWgo8kz4nJY2O6UU0feFvjrLD/OAtQOcscEBIMMfn7Sxfh0tR36CkBXu6XsGLngyy7zT11aELLYw
KxWFVs3u3PU1OAaUqcZtuRemJxUvluEDuPdK5cmPqjl9w383LjoBdM8zHgejCI65qbyIr5hwUZvb
s78NTlbmWAcv0s/6kFHnFBsyJUFSPlfIJd12ardtmRilewiYgmlrdxuQXBmGiBLYO2d0efvUzYCq
QKBv/V5GUU21KbkP1V6bDl6SVxQMORszeCUVjJ2bS5yJMBEhTHGQa6tC6kip1lTdg0lMiY4vrqXB
VAmCFzPLBthtw3iMOs99coaTT5OIF9k13P3opulcmCoygYgrywm0K0azOt0jEuiewzL87lbmj0gZ
rIVnuv3O8bPkAmB5X8bt8Cr8wNr7narL/+i3yKnvAkkbZ6Ic2ptOtBSmqImKaqgYuJVNb75mrDeo
S26Ftr8rT5KBaiRT9Ja14+3gvJuujA63USAKKEY9ch/DNbos1BCh1a2LTNExnDQCPeDOS23U7GPP
NnzmdV3xncTBOA980923ZCYv8IZ42KHB6RHkxFCNgX+Ncv69UPVjwJf90dZ95zp9nMK+TE8aaSH8
LJX0pTEx/ABPfoA/aBk6qWFiaTsBf2AloJxgX/M7AJoYUgvi4sgq0W686GQ1F3QbkNhmV87mgGLj
og+kctmGFLCEz0CV/6RaKJnRZOlDWGq8RGgW0k4gn4SXhvNIcg/BVQdh20jVgpWBaO2j7BTuNAgy
FyhEa57+/QuhiLaPHxddKlt4IFImMr6GSUu2L7lNC9H1ok3b/DWnwQEErcrcyy0KTbCB6MNAx63p
3HQNCCJWLs9V39TRGJuGrgFi6HoojXwdou+PpKlfrNskja+J6Hwybe7NpdhyAbvO15lUIXY9QaHM
FsUhMRq2Sfbg8KgK/ILAM4izpmouqA0G25v/BoXo/jco4gUm4hbmyN0lHKszGrRwqqLgEoX90mqT
8QU9Tp6pgMYqmlcOL/SC62cOOd67yOmuYdJotcekBz8rFjysLuSVC5/tWh8TvttK6EtF4xb8ZTn1
xbxdme9UcK1i3C6q9u2h1kL75PQ12uPUJZOge1CkqHvWS6NY6mFM2xopcsA7DvTHkMLkBQHgu6Ai
wd+IBDEdu2kuwrd0Bt+kOOkGa19U1XZ8tYcXrTKSTTWU1AsmU4SpQJnQk2pRJHWHgrR2n9zf7mVv
SC5t3su7682smXm/0RL2uCJEHOrpxvdNBB67TN7d/LdYcc3rQ0PTvOv1QqCg8Dz9EqpoHJ3JRCuL
vjKcZe4g/CcOahK80iNt2AvLBVh+70YvwhBzfAsMslY7aOxNc/7pOn0ayf+xxDIm1OCnXYsKmNAh
KwPISJvScl92LVEfVZB0s/y19tVkR17OP8a64x0BKiXziM3HwqiMtFoI5z8Ni4E6N75XlZ7vxUaz
dk6N6bVnYURlWS1U1/bXwpT6RjnKbn++bnKjSP5dZJZ3aEsk8QfFQKQQ7HK3CJ3GW2gAaxcdUnub
ImyeA7Y+0KLpzlOPiBcaOiQD8ofas53q4U74rm1QB4lanFushTUOejNh7cA2dW3OGzDLKn2W0i3g
AfnPpfhLQRpOV3Jk+jTZYO/sZo3/QCGbDgreJMPF3rkE2gyDN0bqdzILJO123ZToEaaiQeEooqBb
x/qYHnJIWTWrpTszH8gaFshuAhec2DINtHHfblJzIYYqSX51clvfDA48Ec/z/E0Gl3Dh9b1y9unO
uBhJ7pxpctku+uksnHyZizi1JJbtVkQHVwD0lNJj/97wVcom06Ga6kvCz6bvXlhjIC+pYzt724ys
+1Fqv4tXR0W/21WbS8laKTtv39ShufVT96GOYWIIyFqtptHWd+Bdm9MrXRykxH2IIqs6CusWISBv
Ytb7NURE4KHMp/HEz27vRfGyU5XKP9bury9uYVotuGtSVcK4vTLF+1GMuc2v28tSnBX6sa3sEgob
H6vcDqODRq1ux74RMExodEdZQQnZs+OefJ8f8I9qhE9ocdOOpS6yH0VS3zux7v5l1m9tOpigIBSA
+iAIf1W18pqaTgrn2vTmKQWPXQ7DeKFKmnUc1NA6hlZtHQOjyrapEj1A7tfGBfpUfwZS+9FEsI/V
PJ05Z2bv0dehVb31LTXXp/Eqc9ojd8GD7fn6z/eT2AuvnvB/J9NQrVgn2vhEe1OO7aPkVw2czZLU
YmNIJVsRnI4CgnNR1G4ON8gKHoLQMHa53NPYpalR26x0w1tIcuTQN4DFAW8fWoIMCGUjdgmI7XB7
/1n8a6xY7yXz66uvJRpm29JSgFl2QRR/I/5FcfXmDdZBMmsVij3wRaqdJefasiipIVkIiIqIrFFo
LVyW0TFpGuuOnm90DSksdQsdmY/u1LVTNAotp26hwrwdykJed1rsb2+uxoy6tYYY3viklFWzJuG9
JPnm36lUI+97Ktn3thQiYAQsf91aOorQmY1GtV+Y8lwMQzrV74PeD9l5eBQyC5rZBDGEn1Zz1mFc
Ip+WpKBjoeysGqXk5tF1fV4ZrvVcWMbPfjTS3zkqlpYDjG82esMGFYP+LZLAUqjNJA9PUnxmt1n5
mKFeQVt18yGu7OIRAlJAk9EoWolBLaitEx08VmJQuDwFTdCahORWmJIcd3vDo9VQ0iGqQZ4mvsSh
Fh/Hgh5YuQEed1VUaDoECeUQP6a4IusmNRRxKpziEE3D1zNZpfcr5I8/4cIpTF635trWe2kXub6K
cIFeot0ShC991jsnt0icUzudQauS5nKUD0sxAHe937glBCJ2L9Ycti2vFbsfXlSVyllvPeet6u69
PoeSQoqnSPRwfBpTWebGVcOzOHjSpXEL914i6XyujbTfK0P5ehvXSt1ednmvLoRPlasfdtaHLBQs
AGZr6I1USrz8R20kJuIPaoYMhmzdKcrQzblTkp//EJHTE3PV5fqLxvbs7JH/1NhkXIQVGt4Haxpj
pUHJeYrMFDqtvVvT2ABb+ndCEpdeTU1434CZuz5vRUzSvycTel2uC+BxWrVoWwLYc/PkbqgV6cmw
q3lZju03V6ras6yk2zjOpCc9NfpDoaFsgu6F9BTmqCkhVI/o0DQah3618KscdHEOhEBcWs3i+F6p
EcSYnm5xaLt2kqYI//wNQk9L1rUXhciS2NqhH9Vzk1hjzC8TxEvkW+gD2dnVWRyol971eWYsa7c6
GQK4UlZUyPygJnk/4WGuzngwsnWrUkp1vZBPmIn4eYAkwX2utSlQWKk7oVUqPDf3LdRXjOReDMSJ
0k+hqLg465b+sfomyGR1SY4c4jkt+n5XgMuUzP1tJTZtFsy6vhjoOcA+bMYDwk/KHvYc/QRYJEqL
K5gHZqZjju1F9qxy13r2B7/ea+ExG7O3xEu0Mx+fuRxrzjeRaclsd+4EXX4WVuhaL0rrute8jEoS
dN42BXpdUw6n9ZCApYwWr4UZaGa9DgNLXYirIcA/7CxVQpbBdqtVq6Ajp6oOtWK3NA6yTmWltNBD
79zaf+PZe2iVyLtAYaVtjppoKznIiuMwVbjYTa8rBIt/WbEGJy2Km0d39KR14w/DBhRSe6a3NeT/
KSSMyLaAAqEzj8Qv0vqA19Sk/Y8c+KSn+XUxacmWhSarzt1Ee6TPKXANXKenOHn8GgR0Lm6L5l7R
pOoc1Wq0y6uIFuzUO87Ch6Kwwks/btbCFAOjZn2d1UvKZsicWnpEfH9G0xK7d+hChjbC+wnYiuRB
k2lkSDYKSICl1dVeHNwE2ZzMkH+MklTtaVKL/LNqqRVcYg4iRJh6WjNPnN4mf5gjrtMP5X+o5yoC
3JF9QD+pFt8h2D/goEGm/u3fqyrlyu8SrfuutvQCSjwa4GnTekKZDuIshwZOoxm5PtM9ItwKXzAt
KrrCYIA6QLWGLo5+x+RsEOk/JqqG/G1rsQXKPDajpnL6ctaqsXr19e9n//9xnVquasMbIbFTpzQA
BNPCgsSa2BYL09PDaC8Kk8KM9D78YIrRW/Btbp219uxL8M30KkQH/Fhy53KvWAc7y7KTPUSbZEJ3
iAP5eg3Bbk1bk4D1H+PRSU+mpc11VS7eymiQZmCU6wd4Guomj9hE+rYesS/QaPLSt+aviI7n/Nq/
zKiRZknchzvEwGg7ncMet/s4ffEGXvmS3ytrYdLY8hsc3/QhVSnGgc67g4iXvARxVm2QdIFqIMxw
RHmlc4djF7bDk5b+DtHzfuniNN1rOg2mxLVgGgRIacnVTowOOkx8Py0BjMo92wn+BuJichJ4K/E3
uJq68y2z2/ShcdLiXLXGHR1cjKVhhMG2AVi3KHvLoKSRu/dBOGFkoyJ44+H4HtiZ9qjJobY1A8Vf
VUZYvtrWm1Rb/tuXiW6jPP979kY1P0tpw2SzTFNFvVqlV4Sq/00DfNR4a0qOmTyZPcuOJ/r26avK
D81h5aEJ0jZQxk3N3ftt8eDTVXUtLOGnsmaVCHUwKmzYNGTegYFtuk5PtoOJ9k7q01l8bqmNQpeY
sdpqrdGfkZTI72mOOPfKeDgLV5r17aqV4I4KUwzoqvNolg2AwWmSBTnnUPnjRVjigNppDrmLrEoL
5HcZqvCWrBGiZta447IPgUqyyPTnpVzH9JGO9Oc+AJVgJ8MFJJ2HvhONIP22NeoJDjUis2DZC/EQ
Xx958SgHdYbwXrn3GhmJDj5L69AZq5NO0et6yCNdnemxQTft9wH0RqqTmGFNM0Rwmptviuaa8Gdy
+HF0u6A45UTFvn4/K8WIsCn02vbctq2ffe4A+J4CpV6+q2Xz/kseQJg3H6ozIyi2g/BkfI6Ot5RB
rXoFVTZXn/l26u9ggEhPXui+6rz7T8Jq6lOsZ/YlUd3kQbb8E2Un6Ult/H5PiyHU+Y1GeoKkFKxN
Uq1VBzr1DAEnPfOuDh8qfhA/ko1HKeRQ+F02c+jxtRc+ZKrWWZ0MazfM273kSs1eyoZ278SqndO0
4X+2OLvF2FO0MNn23fkkmdUWDfPrJs4nebHz3fwiYBQCOCHOUNGnO0TmgDQfcjZ7HqnkW5yBNtWs
ksKR5YGin5TAMOZmyQpKm0xxkGvPOKV6/jAhendDaQTWrG4j94hYCS0qP4WFRT1Mqkuw4+gBoO+j
qvRP4pD2ZXRH71FhkA0k7Uxm+Slr1HGbjl1Ct8Qp1gqm4pOukLadTIebaW/X4ZE3TnjukY+Ks45m
LpOVm1FC/SKY3kbhWRySmBLXCL+K5cX/fHqOrk6T2/MkaulHXQ6/KrfVLpGZ28LKg1C7hNL4waLm
drWqRFUvUeR+GGshRS1IvSYLLzfHneGH8k6c1V0/Xs+EDx6mNpO7GID+pClqTRqjWoaq29K0Gtpn
XM9pQhWt0cFJZxY1761dDMO2p28lLRld+HjS4N41XTIuJUqd5wzOPnJFfn1JDYjYbkfdom+D3yH7
yZ9GqnA79zUMgCCc6bC3AxZb5cyK0LSD3tEckkKy30y/+stFp/kldTI0dnIluWSwxBAsg4z07y/U
vzF3bQ1EFZtHXqq8TBn+Aq+KTNdPaVhjXdDTlmfi09vlDbIuHco/In3dSzBVc1mOd+LTK0aToPoz
Kivw0sXoba4YpenotlGz/OGf5t8m+CoIY6Ms1WGfFnDOafuRzr4wAswGyD2bYfSorkksO3S6g67S
1pf9cnfJUc6bw6rvLjqb9gawqySpJ10P8ufRDsZdb9GPVphkChG29rSBlySjpmcBpS/q4jjWSvZs
0N2xGIoYSbSapt21j2yjXRVro1XNCwooZ7ERHGraf9gAnh/DzjA2lSfTYK8OrYvUaucAqtTGM3x9
o/XFTq6y9LshAc2nd5xypPmHuvcd2iI6mdk+JfTcEFnu99CkSv+EWq2LHN8Uajv9c9blNBKtVeuo
29CSF0oMdyrMGlR4kGhBFNGzjyol2KNWd/abmoxnk4fyTdaK35bfm981RBNmTuKOz7DWoESaZnvp
LUgYiaM2j3GIdmHRkKSQpbqllbGvn9KUbt0Ag5EkKnN53Td6fTA73dqoUu/sHNtCrlbK+q3VdfLe
LopsM5iQAZ0go6lPn1t3eWhIS9NGoFQFFkwJsGvOaZjFizCw62904mAvr6bdEy8ubdYkvfIS0PkP
1EQnvVrj+ML/SfmTBcARDV/rt9ElKwQ2/R3yVe2mQBMIbfc0Pg3ZUDykefHWh5ryXfF0eVF5SoEg
KERIBSkt4U/62lqXYNtWPaph333P2Pix7X/rmlPPw70dHToU51ClYUpVKNahMvRTL5oZ8l7N76GY
+rSYSOMFKGGsVEPS9vRv8Y62ZyTLWC6856gznzp6Y/6WonDVNIa+MrNQ3QzsaeaZFjXnSeVypTVy
u7dAs/JC9NCJLP38sUpCXpe+lrwZxbhScppcoy4Xz60ot/cU/q3rQZgmW3LWIDS8EAOKpXQI2Ewx
chJyKoKup840XavHdB8FHy4jgu2g7ubIacRbVXKQ3ejk8s6VA3XXmKm6okVp8g3AI63+JD39rfnf
u9Eff6Z8mNE1TuUHtRjTjRSi7atLnnov0cEDVVCreKu8ci7mpLb9V6PKGe2ikTptuPX2hgYzW1Jo
+qkofk86Gt1rpN2THW/Dx0CsPqaDNq1ShL9sxkeQn39cNz9VSZSbiepcFVJEHFTXa/xffeIi4k/o
2/glQWNrbga2sYBm4n1r2qK6qxP7XpVC/5twmUa9qygmn5BJ8b/ZyLlBoAzktRgMDTsBTkYxQJiO
OpCPM9e6JYcVvdDaJfS6Oy0e65NZS/Vj7SN8EkeksRRanhaKoS3bKasFdTqctapTnQrkRB7VxvsQ
1gwgLRPnWYusYZOTpkPxCBSviqbnoTfAromDMJNo4PczjBTRV1O7pw27dx8GO6i55CuFS+qMV012
6j++0eRBBwZAY7ppAquMfP/v3xPyDJ839DaEERuUJ6VVHk5FkSfM2weuboHG5piFqXqhwkkxBrGs
gY4Go702ybs90IVGu4wO0rl2/ceaxm7WNCYi6+mz3n+K/Ps8EVlN13z/E97nBZFUrrsyRQa2dSmn
uE1HecU5yFULZtI2hzvhEYcBUNRaClFj+zJQmQirXhPFtp3IC6dMdz6dqo/gGcMzD3h2Z5TuRlji
oFeBseZFUSId5nfI7dY2iq2OPax9WrOO4JbgADbOyRoCdxdo4UOAxNtJuMSZFFCuaTz0eW8DZLfK
FR1ghrsQvVo9GVW0aFiwDkmRL8xIQiQJhj74zVDes36gOViivpXkeb8Fiv17rFX/UipttxpSV9kp
bmTc0QrEBzGMlluedc6SbBTsrdo4W3mSP0Z5uo4SM3s2UQc7GA25QWH24BV5axn1quzT/HkY1YCm
kDszy5s7KU6TBTkpFfx9ZvKYd0Z255XLUamAjFaStGUpUS/bBBLsehjHH4aadbMhovkrmWn70uTq
WaPY+jNpKaH0GZQQoEHmJtaopP9DBPnLbFG7irqGyKOskF+nqKEmyZE9cL5Mcjl5+j+knddypEq2
hp+ICLy5LW/l1ZL6hmiL9yaBpz8fWdpdGs3Z+8zEuSFIS6lUQOZav+Fd9hOiiP9L19+6tmvuUpjF
5s536oCtU4mZuJNadyIttENMpGQN6cJ6VUtlEw5W9kPD4fbSg0+vHmbSGf6wpK+a0myWYZawBJ8h
v4TUka+u2SvraAO/gjmNFFccLxA5P+wQERyH06AGqNzilrholQY+aIPuYTIK/XegmTeEmZPvNbzg
BTaU/otbYkzMojR5Gntcw3z+mDuMKdtNDnT8bIXZuBtaoCxj1IdHf7CKXeEW7plwY7qJayQB+I8h
ymCQUB4D1AY3rMGnMxa9cCP0wtgHqjK+JgPvgHLwiJn79XmAfzCrZI+vpt8gRhQOdJsfXEOFiPOf
bmpSWShV8gRTxpzZWuu9W4IyYpZ4v3m1Jy8mXyEiCvVbgNzBGoG98NTGVX2TYoC8DCDofddQHglU
+0ekqsVywjRmdpXD2rmtIz6sXr0kRXaT2Yn9I0vTX7ki6ienqsr/a+lrfWIW8KjyNMPUNcJpqmVC
d/vXR1U7JJqTdsX4DFrHe6jNL67R8eBFLuNg9R6MAQyK3zIMAhe20na3vajQhtQ1pDWoT6YEHU6x
CuFhLI1ySPZyIyKLUWN9LMpWu2iPVVTee5ObnnxczzdhPZQPaZ0gB0m0483IpvtI4nI9d19aTvW7
sctvBsLfLwoUz2UmtGxP8ud32zbqUVEbkjddOX4NnfyhQTHosZ7rQ8D4q8A0xq892sJ+cStUQu9y
R18kE1YzUxEs5X5fbv9JcA3nSMdHwk4ds91ahZovKgs/Q6zYWVlCHCdX6eb1ezDdEdoKtHSPdF0e
sEBSB3GSZT9Ati4YrI6sxBB/bpBd7NJmiOzYevWwztzhuTXtO4kklNhDWO7paa7Cq6G5D0snRWLC
FStIlerZRbBq7ajzZgj/USRAouFnG8Fc1QPrt+NWD/jEK68ICljLJK61uwmyOs9/jVjcn+GRD2ZM
Duebuwy3rcD8XUf9w2SMwW1n+mLnREN+20ArWBSBnb/WddRuZsvHrVI3+Wvo2G+djxxeVE3Rowdt
VlaPXu7uEE9A4mcelI/s/ky99k9mqLYvUbEzUeR9RSPTPpIlxkN6Lg7K+Aj/5jaeBYHy2r9xYqt6
CkSbHhF261eyPsiDW0B11ZPRjqvcm7SFmpYbs21ZgrOSPwEe/3i41qkOiqtmgcuv7HJtkEWQomIN
Z8lZ5aIZV4OepfcetshrlhsqL8qo30ZxVp2Caiz2CcvCQwZy4Whwg+6MuOvQCMm0jRr0cCniCQ3x
LB4e0tTzl6WbN89Ji/D9oGndqxo2ySKLR+Ob7s854LL4VZfNZkx8P0RXbutaYFEXxoi4exJEwUIt
SML4TvujC6JHo5/y+HcPmGIvM2ZDQ14A7eB7dc6fFW508Hm+3cs2MjqXNmMmxf9pkzm5fx/nJXW4
6kWuX9gDnhnZgEq9cCcRmHBjDfx4QshZM0e6DRxlY4q0BOrKL7J7RNxtzzI++A1TcY/adPRGLETj
QTEkNymmuwcVaZsNRvXOo1uTxY6QZvkV20vufudnrVXqYtJzbHw1dN9bFgOHIUAuKahYb1Z6Or4V
VXCM0JY8N2pibB0ieZh5KsFvIKcZiu+/lbJ9K0guvzhdUq6QHp5uDaccd5OBdZzhd+YmQf36iFJK
hMB8ox2NWovOalula0BfyYsh0i/oAHS/QLlsusQMv40Juh2lPYZ3ECN40lR5uAvq3rh3wiRkW6xb
3x3xlSUzdAOE7gTmpTNNwR5KcZzzk2LmK8gGEEHvZ6Y2DugbFNNCxQr5rhftW116w2vvjuPGyU1i
jTMQq0WeW+0U72lMRXWC1xQt1daMXrsiBq7Gz2Mni95Un7smEA+137b3okge9bmXVxjpLmtHRGnm
IsE7Ip9K+CO3RHdDPoGvooSMdAVJTdGIlHYWEcv/A7YaO9TykZy6lVVO7kTovIdbcgXGMU0GCBeB
423NsuHJoKIU3Whd95TYAzbEdS++tkF5H/PrCBalsk6SBCeBPC6Po9EH39tJg9gfROazOt1cFgZK
8oMH9Re/NY2XstWmXYdr7VoWPQ+Jf0XhTru08mchSG3f/PM6fbaX+5h3c6GdGASIdRD8mqf+G8Nb
ExMUabtSnoSXa2CbEBMcq6m/VUWWHBpRz95qYfGEewWpMz1zfpbgAoOWm/jad4TXuB+TG5YFdI/K
/KmswhQJdcO+ds9UFKnk1CkE18Ol7zy1NbNJGr/FrEOSuvOpA1KfpseWiO+vutUOQ1ckX9umN5dR
G+d3ZlLru4J9xy4otPgugDW6tJUi+JrByA5YlMtBvXASoqDgNCZwE/r8JCitLHpyAnRD5+x8iODV
UyJI/s5PENn2pzQm0+e2eRwoF+f/kJUBMvfv/wHTQMNABU6nIq3yCUZH+MY3gRM6Twap3VXSjUn5
klr+AohZsgUo1hxdVcDNlKd1RzqynQ+XltwcvaWsFGlDJnIa3WWQWSBJ7Qmz7r/gMPLsEybmU1EI
C7HqqbXNHWQptIG6vmcB3ruPGBey6HT77qihsn9qE7tfN0hrPCNVgqHx/IVnyCg7hfVTDsqUiEFO
3G1Ugz2/HNQkAbdl6BrPTlqy1E9vdb0Mf3ZCrF294S6pgmJpj4BhYPd9c1p7esXErlnCZbEe1DGB
FptE9rmNTWUH/1DdJ2oSni3gAhtzEsrBC80voU+ULAVkcyJE5x3Bh8YbJZvEUw4njnelGH/5wJtb
kx8IeDzwHn38LBLPWkde/T6IQDiq7PMgtq3Vn0GjRArUSHXVqR5dBsXzleZt0+VKvq6IJ6zIZzfi
KN32ppetc4Cd0ZepDb5plqudhJHEh6mMPRa7RBkbn7VsMwzBzpxjkJWhFgurGr1LDBJ5KSwgoum5
TK2VUMFvKopmv5b972bGubddO2xq4ik7DKKduboy4uIuMJPXzMl85NHg6jaNjiPj4N/IKnmQRS9L
NwTe49OnerPR9WWXiXqdjw9JZ4xHaUdKBgQy8SyFeD3IuiToy12Sn3hCuT37NvUxT2bAcepbJ21O
7To2eFrdze2TPiOeZevYqdap9h6Demj2epYYL8mEqHsQ2I/q4IT3dSge05kEVpiNt9OyxF4pk46X
b4ceUFHW+U4Qf1/Ju1Zzx3znjW53KcrWzC73vjZurbL9bc1bswGg/oYwjk0VRSXWcJ3QnAe/+Gmg
y4+d0Oic5QI31DaRo1bny5pXd+0Wg5Ve71cEp1nOJKi7CTVGPa0JQVezVGOXGayQKwhPZRxmj9YU
f6yf2PUNuZU9zv2tLvPeTP2UjiD8sxaObdKFa1N+oigr9yz93ZUwenVnTxb/gAxzl6xt3XObhMWz
0gZruc8c8w5LWOLDS5Ho3eM4hLgUuka8kYlCP8kwRE5M75Twlb3k8V2pauMX0GdPFxAMWC9jNRmK
umFt7GCy0ylnFyullR+31avVJjghEevE9/FgZ7n1JpIhBijuRbeVH/l7T2mabRR45kOap/rCBavy
s9U3ZtL8zuE6vOXFA8HgAhLhXyeK8rnmYxNe33m8+Ngnr1rnTYXcJ1MOYF/mHJFDuHX+OeUNKSM9
0oKNbO2hSeLX8t11FvnIXt3n37mEStDepJGTnDqriNBea5y3LsMxJm21H1nRqQtPS6b7lEUSQEDb
3aSR8J6ztn+SPeosYsMapc9tmVbbzs2jvZZ21UM3B99kDwfhidLqx3PJM23Vznoj9XwQKmQaNcR2
0tVCNMMTO6bSsXEe6Jz4GafsG0NPqzv58ikoMaC8kz/jue1aao3gQ+nPON/nh/jPb39Pdf79/T/D
bcj8aCTq/l0LybCURsGFfXyasHBXNMTPowxMkueZ/aovYvsoiRHyLOh8NkAmHKdV3Phozre9v+ly
ZH8gp8DDJzZxrMzBJXuuPiVO4q1tHlXb0Wzjje3nRIVnaLEEGcezxk1boE9UQViLEDU62jxZvzim
9yV3E/1WltRgWOBn8ZRERG00O/cPPLfrVYCbxBuM658OQLl7bAOUm2Tqh0UGw+xm9JSKGMRwH7Z9
A/mv+2mhVPuGdP2MXejHl9jocFGo07tkDMRNEcNCj1y3uKk9x9/Fmmj2NbvTjD3keuyq/nHQ1emE
3fhXbdL7x7HCsy9u+2Bje2QVSt51Pz27WRh8d7tEi5Vd5bffcZoyHjIzK/k+AmMlNK/+pnG353rp
vJij6W+hA+dbuyq7+9AuzylQ3jcMRVcyr6S26BKNogjvnLi6F5i+7ochso9+DhdFHnh9glAsKuTW
Zp7QzKvqfwud9y0ZmqjyXsMCg7HWUOuj64ztLSkxXqVdNK4Na0CzO/HN25qn01L4lbvBrofkA6xt
VJuwJXhwffXWAAb3TQMwsyjKIl/4Tlmy4Rk3heq+hFbef3fdqFhUAnuheOrirV2r2pIngHjxbMwH
ajPsfwTQ4eugQiK+M5763PR+W71yz6Z415KdX40OjIUx0Zdtq7ULkYXuNjGx8imGZtjZrnLwpyJf
ayMs9rTpFyro6pcp74ZNDy5u9o1hB563t3oJfq8BdPi9S8SdS7L1FyknYjaOtwz80N0gF9QeUmAx
ku1Hh79ogVj19tAWkEyfZdXloapU7agkQPjmqkRR6mWErPy6tArtLJwR/oEoXwcXEzQ7L59A5T5p
tZfeIqKkPheK9qUINOdGj8vmPFo15kII45bZLI3v/YrVLj+pUfDgweveB06G2UAdFeZJIQDtrafQ
zt6ETdS47GYzlbmojPatW7I9tPVe3HQ2WvqBkudvphJHq1rtwqPudWdgmi74Z1TEJIMm9Dir0GxK
yjDYZqN4r5eNCUFMwjVzF1lGbeyr4hT5qvdHnGjS/LZK42dWJ83NOMTcSZPQDkI0/RfV5UkNNDzb
EiT5yXtX3Gdub5yHwdlZKT7kSwS1COiZQNDnRnX0xX0/OM6hnJLv5BjpIVBI2HsRumSXcoQi7mKE
Nbnwh7xf479XfWEZ062B3vNam4u2YXtLFX+JfY4+8ybyMMUSbaMg/2Ib+fFy6pgd2yRWXO5SzLVJ
wAvK1XFQETelCL1D3ox31Rhbt27Wbtl9rk3P+FkIjRVe3H4XptXfTW2GY0nh1ps6eptqgL4xO52x
i5vfwnwUriOe8bXwTpU/wR2uUmgVSQeJJOaRjoSfv1NFhKsYt/NdpnTlXT6fOaZ2l/HQP8oq2dgX
TbYVwsAFbO4BuCm7UbT6e0JKuGgc66lO1H4vGrvGspmiEwUTkbfkW6zk9hPawuIhw2EwnUtlAWMz
CvpuPaiDcprmA2iy97M0MfptH9rfrlXXbte+HoxiUhtc/c9Ix26OoHh/V37pHoaqifdu53tQQods
F5lacBZR1GzD2khuSCWOG6M0qtvJrZ21lyHtIURw5/Fm3hVZkR3RI24PIbf/rosK92SglLrRR3W6
HXC8WOP/pj50U4L0tCnUpzK9r2sL1IE7ZffoWse73qzrfRx47e0YdRFxr7R+0/38rKJv/ytJwRZo
efM1rju89xwjuzNIu+4AUqm7vuwSXA916HZEUfcaFhVIwSnzK0NUS9cxtG82Gwusi+xfbpk9aqwh
lg1RwTuBmTXiIuVvE1JZyLPwLej5hCJMijsrj7pdPbY3LrfSNtFdsR0ssDKq4xJbsEP9RbWa77qd
xb9z+wxKE4EFbuY7m9zzmxMa5bLqteYBuZduU6VtcXKH+ujF5AT9QGnuYBh1y7whE1AVA44udfpL
xUpv4eWsSWzXzDfQC4vjNBnWWQdHsgo9ob2aYjwTA3FJVHoaj+xNo9rVtyi08HFx1epAmNJ5yBvx
C24FD0qy9uyIG/s+a7r4aEQBSn5ZP95k3rx9sazvsVYG0DLacaeFbbe1A5ZISBbdd6B0f3jA5HD4
zcaHMTMFCPNa3dR5370QniBBQo9oXji7VZHd69hlgANodqoTpHtn8uy9NsXFif9lsh3V1r71zMpb
RWKWqxpibzfq0XjKS+D4Q+T5T5ZpNndOPRwSmKnCEAujIt0bDG16jhDg25JBbtcS3IU9W7GyRVTt
JfSrQ9gcpIjbImoF9KvBkKxD0/RJVfv8QcVn2Chb62jVeKsYZi/2XacF68nV8jeIGL/Iugx3lQe1
ozDCn9H8zMV8dFH2SrmMdOKwuKXa+z7qx+3QJ/lDoAuPeGXX/LC9GjHPTvulkLKo1Mh5rlRzWmta
8uaOeHwUszVENh8g2IuFHvND9W1Fxz5Da7TVVDvlOpx9JWRHz7PNrRtjnnKtQ9nNPtYWD5Z5Ftkt
tQb7zr3MfZkstbVtAKqhF9PLqAT4BhVlflYCAoDwA1k/90Z68mLvq5MY3jky2F+HzeNkGNFSn3QE
az1Y7rV/cDxXO5cQVJYT+tpATxDF99JG3+d9Ot7ioDreRrt8zDAfbNNoV7JTWJl2p78gd/rNqIfh
N/m5CaQyCxV227iDZYum9Yq1IPbN4xLHj4OS8qA2Fet+4DmyU0clXqWVrT3bceDs/ETJEWnMuV+1
9BUgDC6zLsZzhlqOp8kHPZIZlrOJbWNADygpNq46Oqei6roeJaXu0SqcbCfrrgetcf/q0rg6cTUH
+BerERQJm+bFbXCdxI41+tIj6r7qM8u4S7yQLSpYCPDc29iYoAhASADfgxCk0DE5maL2LGqDLSAR
qseMPNOi0s1hL+s0bHMxtGxnJ0L3LjYi5xe5KFwQlq0fuA+BwSo50tVvqqKMB5Cn08FUYJosfLST
o3EOTVSKYCGYvCqYpL0JNQSwDhxoBi67BMDDA6j0HgE0w14mg1uvbTD0VohDaYpTykkth3wfTTn3
Q6kqOPRNOqk9z38YHfEQ2GhdWnYQIg6kEGBJuq2v1cU98TQoyRhFw2NroY3brJqg1NbPdjHG54G4
BqGQtn5OysK98RLzid+P/TSNsHmgg//FEHdmtZgrFaxiF7eqcBpdS4K4bIirxr9pyx+yYIehui4c
gd+hU093CdJYC0NrB5gJxnR3qUPtY6unLtiLuYtsYLeARoqCBgw1pYgxCrJyFsCzgNrgOdWp69L3
s9QokzWykRYyX6JpycPS53LKk4jfVar2GyTz0U20kJxUVKjd2eyTJg/8DLx9B9PKQFvkbNU2L4As
vm8rBRfogsciK1jnXpsGxFH4ZvZWbTn3sq51Z2vzZtoVsasjMAWzq0ttsvADanAqBoRFNd6QdTLu
1HG0loYfBvc4ZtZb7IrSncLWstLxKXaVcQ4h3IJgXfWWavKaBrnplTpcnNjEnrZPzmH/czQKEq3d
WG48l8BtGSXOofEb1mLzmZYgn3OplGV5aJ0bsrzjBm/Adk3YlBRFCRNSKOmbn4TJV8wEZkUUpf3C
8x5n0dgPHsGiRGszrv1bW+VHESXf2FyRgO9qwPudxatlLsqD8PAhW+Cji5qibNIHxz7kYqWIVL8z
mofIbCA2qjbSKz5fMJIIKCerXp3ufVsX8Dc03O/KiXiAmWA1HU2KcS8PVQglkNVWt9EC9b2ubruO
hI1e7Ye0Ni/9hKbdkNCzT0lheZsynnHijmYe2ohIi4eG9ZMW2s2DaMRCRQT3yXT6tZeoyv28UPe7
RnsxQKyeCBD4l6JVZhlWVSLGYbaMsQ/rccAokf/fIsGUkostfrh+XOAcIMSBey1ix2wO9xZKGrOf
7rS1PN89JrXyJYyL5EHAkDS7unkKxrF+KkAjlUar3ZSBUj95hrCWPRrVPGEp4sLib7We0Izf+jdW
AagK6pZ/k8f2T22a4pcgi+t9pIZkhLwgebFhy6xN0UQ72QojAu3O0CxBr9CKzQQqt4nyqLqm+sD7
AxgL1YPTw1sMsYqz2WgeHWUCMNhbxs4yGnyRfNWGMZU0CDaBHoMHbj9nhBLwr3DVFXF9WkdV25YF
r3clcSxCLCH6ncBE13Ks7vXBttTKbn0Z2wE6421PnG/uzAqv2RQTyHjZmvTE/swRvylZBKbFC2sc
1I3snIuU/OZgImc4X1cNknxddwTGLmOHwV85JLS3srPRt/qqDl3/0praTYe+Ba7Il7GRIPHWkxKS
f0IyhcqSDGuyxYxnh9Nlf9sjfb/Joqk8uckR9En0pDTLXlPFk6I5/VNWD19gUXnnwsyHXdVD3lSM
Qdx2LRJ0Ue/BHVIi+1LXat+qCT21S1WPWMGNSbLZV0t0bmN2zADNw4MrXHEr58jrKEXzJI+2bj4s
MycXLPEwdgY+nR6DAOI3rLcfOcGpb3gwYwdRGNZt5lvxLsLZvG2n7K6zkmds/oIX+Mj6AQsLlK29
IXipk7bdEGsfN7IV8ECzJEfoHWRrYdaPWVP0d0HkGl+6b02VBTs9LLA/FlaNYghemw281W0Tk+TE
0wIZJK/EHWQdW85fp+l8amoZruwfOnw4NTOt3CQj4YPAesAtNvhi8+c9eiYw3sELvhj82u79FHeH
uaRYwryNg/FBluIpRwI1Fz9kCe8+C/o25qvRUIVfphrtIHcgRydnjbEz3/ggU1axrRi3o6++H0xl
7ygiwKjxr2oW/OUh9YNn2elan5qdtg5HMsWfGoogVheVD1vg2ll2IR7BXgcdM/Hncn7PhtGqNe0Z
PvwmEu345k42fpgtoOZRy9WzqhPuAju9ctF6gf9eh8todkGRh2o2RZFnqYGZJzaovMMdnFFknfbn
LC0ybz30EEo+NcjOslV0SvChFbIP9iu2aIhKEHu9zNo07iJtJoB7HaRiAizjlB+QC3s/xCwVDrgw
5wd5dm249rs2fOr3H3S5Tj/ZLcg2Of91nCxe+1yv9B90+TTVdezffsq/vdr1E1y7fJq+CWZg3qfm
T1e6TnP9MJ+muXb5776Pv53mn68kh8lPqfVjtenC6OH6J8j6a/FvL/G3Xa4Nn76I/36q65/xaarr
F/ZfXe3TJ/ivxv7z9/K3U/3zJ0XeoWZ1iCcsAiEs7aL5NpSHfyh/aCIVxag8dd9HXcrYPBeXWS7l
y4APw/7XK8hKOdXHUX//ia5XvfZRyTtP62vLx5n+v9dnM8PWW5gxq/PrFS+zXq5zve7H2v/vdS9X
/PiXyKu3cCCsSmC2++fbv36qT3XX4ucP+rdDZMOHj36dQrak80U/1cmG/6DuP+jy308Fpr5bjTj8
LMx4bG66IXTWNYj4pSyG/SwZYOYNyB1awWhZS7Vy/ZXiNoW+TRtM/ZraY0U5N8uOwxiAiQO8coKk
Xh/0As+mlWwO+rVppt4ZzC8MOlnVT156rDxWgaVe6lt9NJyVSVJpCe9vSZoB6OVs13Yxc5O+btLS
Dc4ekp7y1BomzK6vRm+68z7wWnW1gvN9I0bluEm/+VGj7E0kn5d5liVbclLEo9SseACVuTOrvL1B
bCl/UIi+nCyvvZNtslfFnbvx7HpYQQvPH2Q3PcFKLCTYcpBddF9liZSzNGVW2SEtCzBcZqwtrhP9
h1fX3f7OsXSfIOr/cmVvRHlJ978HuUEELnfFeQKJBQ4M7Y+zLGM2GS6H1HtvvjaYf7rYpkKXYqBL
Id6HybHyIPt5f2axqiTcFCbkXQ3fc4BsMVkAeSoPRAkRKb2WP3RKXPcM+nLcfhgD8vSv7h9qEVdM
3eVgqAKZPjT8cXmz8SyOnBt5luJd0fd5d/5Uz4IoWrE+5Tf0acDQhqc+CVBr+GsO2UMeSra3qEDZ
/fZaJ8/C1Ol30CB/faqXk5SNe6zLyT7IRlnlpGKTqaPYV5qwwEySJ8TIyeIrcpa5XXuXetko6+XZ
9QC8Dm/3eegkRe/kqUsyxa/j97FyWGNG/ioy6hbPs2zYAAHol5ib694Cfb3mblFpBEkwNVL41QKh
JmxnD5vYK9o7EajtXa2VzsHp3SdZda1HfuvJylqXvQZd5SEDjryxzaBfjvNIWXe5hpzpWimv4zrB
eLmObFDL6TUr6mYrabryDB2o+3e+7ifqLiJ8Xolp8MzlvZxLzq5k7yILC9qhXXnocobkcA9qaxgp
uuZV1hyUSrE59xW1/pfzVjNqdSm7+23dD8dW0+1F0PTZqomNd+50onSeS3QDdvT1YJQNYp1E82XV
hy6fmdeyPYhd6NgfuhqKL+RwScRGvmARofOPcRoxa9OAKN2krn0MZ1AEDpHq16xAHWh20rj2CG1N
QzRYZEt9/wn0k2SAzzey0pndQuG/WgRAVsUfbBCaRsfcDsgczRFA7pSHiCwqwpXI4skDguwZvnJt
fxHNK6We9NyvJRt26QfUQqxRPWmQjiub+1mhYBO1dbwKkXoPlyAFc+AgWbwSvlffl2Ks72WdNtd1
kLqxHCJGu5Fl2fxpnkGNb5vOD/a93YhTD/f55AkyxAtZjlGhP7r6TdEVQ766NBB8Ag8wON33EHMb
Evd6j/5yUK6uM3R5/D7Xp7pwns/Xbz5V22qkbBV9uO/+uIR+eK+8u4jW+KATQ9A+vGEurx1SgMdL
H1n+MPLykhF+pC4DQE9LGH7o4ypkTLM0ehHwwrb5bDYnD+mfs1Gayl3LsrkXyWXEp3pZZAfdb0H+
vzaic6cFgU9YUx4k5syMlPP1kPvNe9EM2kUHTOQkG2X9ZWwPG2cZTJiFX4cRVfdXfVlpy4varQnh
EBqUQAzQNKIIELBWrRWneTPGLgsObe6IUx7nbEyjptrHU1rtEyN11QdhETtQBzdfyj713DGRVIXR
AxndkXU76sONrHJDvViyGBXIgzSami093UaveHCmHa857RYyq34rzzJ8QPUp6s7Xeh3rtlOmW2gX
0dVTAdUutKG0tg4fG4ofldcDYT3+ElDfq0jx5szA3ByZHlKVf64m65r5kkOhkJLhatcPENZ5c+ob
83K1D/V5WoGOwRdPTPp+SqNqS5xaffS6DKFKxbd/6th5hF0mvrttLpY1pP47/0/fyHCmT32F81pz
mbRCTznQSAF0DeJoqdcQTsqDnYFek7g0V3ZERBKkw3tdAbGqGCocduYRl8FyHhHOQb0qdBfN3FKj
Y6at5Iz2EO5kl89D5rmh1kaovjNCthZWtUp1xxnsWzDr+dptEBrmX2f/tEN4IlpSfQvtGF0Pq0lv
qzrB+xczw40Fz+VJ9pVyLf/aV+0nizQN0AdFr5WFo/FKkpyBBtcDyDAJxRlGrBroqslWyTaQrY4L
0EG2yrFFRx5S9QzTq5c+8yxN8uSLevaTIl5PBL4CP3UtytZqdqKSrVmBq0xtAmhqNFR+vW5h+mlz
i1AJDJ757NpwrQvnVhAc2taOYSvIfvIgUGO+NMDd+DmR4ZuEIIl6HSAv8WkmeYkRtRMUoZlYdr5e
O50/FOir5lwBazIcs1zbI3C8yB7iN3hQ2MGobwFfAMnCCKlh0WlvlaUBsirHx7EQ8POUJCUTHmhv
Tq46JD9V/xykk4oBIj/YebicNW/zej8Q7/3PZvUHHW0MRcHfh8Xj3hKutdX8HmY2+KwF+mH9KdKj
4CUsp31QEe1v3Xh6KqpiOczCaPDnihu9wzYqmHtBWmTtbOMxI1u9RK/4U5hStsopYeWJk2yNTPXD
lPmYkyhmDrctfpJSSMkweAUIeqd7UBEc33duaG8wu7K/KFN0I9/D1x4pwM99GTnWJmwsRJdN1KnE
op6saivXyVMcGUfTyZef1sqQKlmBT6pqHK34vfW9TrZETf2hZRx4/SwuS3USPjujaB6T2b7RSFNU
dMzm0KpCETd/iiRFg7M8TLmzhxxdnm0FPzsmKnaN5kYP8uAB8CgTsHiyhLaFfq7M9mj0JgYw2ZgN
26wTPQ9ZBkzc/w9OlrbL2X9rWyBFh0lMqx7KtnPOssuo++LGdqftdYBuT8mOJyisejnAVwtr2SKf
fulzue6U3JZFEV4mMZB3vA1HEp/yUzjA8LFt962F7CsPoKbTFdgmsTHn6SfFLZcDrgiPSrpSY7Rd
i64Rj2NQ68tIYHwr6wYQtydQUT+9We9VVlWFiVRQpp6duUqATt8ktc0qci6WbPoeDOtVtsnuZgyP
1Mug7LSqbx7GzH9DO0QcvSAQx9EfQKHLU3ng8a4o+Fr86fC5V/WnRfaRRb9og2ohy0idRWvdmvrL
nNc+WRGP/vI6Ws5r1eP757hMIctl5jypog62n7rYjcobNfCeQ6vGSaXzzIPbKxHYwUnlVB6uZdku
e8pmB6ms956ybF97XppkVxIS41IL0BmRneQc8ux6SbwJFGP5v15N9mSPGqI6CDJR1Zvh1kFgcBUP
WrKWxd4LqeuN4bZ3J2ch0KDYfGrwRfozJN+y/1xfDIewzLRjndepjZ0Kkwzuoz6W4ibQgxZwUuZs
PHaW94ja1wu/nsReFuUh6dwH1ezjkyxVcazdd9awyjEQui3mkmcGwT3EzOuQChWOc9dZO39spmjp
dS0qA172TYP+HS3ReJm4RXTE/uTw+cKDGYpNE2XglKp6CbxH3NeOGj5CBABX6T/KgxHbLQgiyz+k
c53bAFSdJgVzl7lItr67zQP9UJne+wC9B8JgYTQoq6CiZWtn6pGNnfuDvc1PfeH8vvaHGgi8639o
+7Lltnlm2ydiFQlwvJVIyZosy3bsxDesTB/nGRzAp98LTcdynHz/f07V3jcsorsBKo5EEt2r17Kh
bqcCmqGR62iI5Q0NZ1H3AKPZyZqGmpvz+7J+KrL89WpgRWqQvrSdHc9FBtRNxZG0cZVuGbhEU/zL
0sgHxToUy5QtqSyAiK9jc8fRKAeufgSEKoCiaEgHntgpcDRV5H9wXIfQbjE3sWUDI/jEDRc6OZJH
kEpxUWyawGNvAfjoi7GbN6jCg7reTeKLnrirVNbFH16aa0KSh2Jz7kYPNB/N/R/nU0QMctol4nqF
t+uT87oGQMHg8gUI3QPV/8aKweGVtZDQW9lo3jm5mgjQmRGBSMAav7cijfapwlivKLq3E2ctYz7d
0UGANfVUhx1o7YW8K200eRRpWGzpM4FiGpIMVntcRi7KaJ1mTauM/hxvXvp0xV+8OVJi7+b2au6o
/nSlnlk3qFVH6HDK0XqT1e0ecEFwSwEAez/F6zxRBX9lqfTU29tT+Q+5lqA27IO8cZPgOicaq3wl
h+h1HXKAzPj/cJ3rtaf//nn6YdbX3AJDWZNb/Fh1bDukzNqJkON9Kx8GfpQNlsGrV86Puc3T/YQW
YMhC8iOZRvIuMRTeoCknMISHXhI1hSJpbRpqE9Qj/CYC4ZPIGhmQkdzLFSl8QhNSgOardpW4SfZ6
l64lcD6r2uTyBpoYAdTvEnONpIa5T5rCAnQb93wR4ZEHiQmMPbq/kx+5HOkGdSPEzet7TTglO2T5
tFv8QKKz2+fuZqoEB9fxL5uuHNC/Q2dOyxZ7CeYdiCWrECiYfx6YVe9oPplogoGvj49vCmhR1Hxy
jEPhHm0mtU1aTOjnGOsjsBLNcTas+vi3ITkoRILV2m5ntNb+91haKU+ir44NRrTWfqg1rq3pzARo
ZTkrla3ONYj/vXn/cxz0YDWggpHMdPPgAzcWDRlgvFqZADCr3uPIRIc2HqJ3Mtw5oAV5yEHbVkQn
w4nQfIb6smkWwDhPJgeAOX3gyhwWfbaX2EuvaWg1aL0HR5IGAPNcPTMDSXhkgUA4qoLxRr+sMeOd
5i514ocIzUrPOGT42Zp4j4HChV1A721b1c59F9pQk7wO0RyyGyIQmmy1zlu8EcjKLqltWkdQhE93
M2hSLMn7A0jQ5F1o4tAlGliwm4T5zlDj5jWldnac3dcJNIsOLs+XqTSi+ZOVpYEDKI1fu02OXGcv
t5WR8EuNRqugr5EnMy0LknrKFmqmWNeV3S0h5JBYYAVmtnJfM/mzjyxjj9Qwv4DUdK+nsX4yeuEm
6+pZolfsIpRL9kI7GfZ0I7jjJRDSLuQ+09g/S6SJZi2g081qTde8fpg8Atd3ClhMDQz7gey58MS6
gcTHdlnq+mHITR8wdfLlg1yXq54NL3N2ZcoiECZgY8fVftJNtOEGUH/0bWnY0q+uRkPOwN3SfpHC
gflGJEjrl5jrElfH1XZdBmo/6WrG7xRa99MTUmjPaKjUHkUlrW3Vm/WNKNr8UZvBWQbg4/ffA6YE
ghdthLQMUQFJHX0yHEReRAaoxzb37aZ4PzTVkILJS8HXIXk/zK1swNMFMNbrsbf4qciAB5pC9zPw
rUa4jwzQpaOJByxfba1JpGlS84TcLj9RdDcJP2v5eKjEP3llmfsYFE8HdJLiv6rRoFOJztCqBYkY
rNAxnw5ICZFXqhA6o0PboUlq8Xwc24nge3v4DkkzG33RKo6WozGSSD1aoZt9KiPQtUfZUKANGgc+
G7F2MzVI2M94jqwHqyndf/LcLA5AA9dIfSZFceiAiFpnTmisaVLn5l6Q9H2Cd6vS0cwTtJrRtT5K
dAAqhXQ1BGuUPHtx2EOE3Hv1WvrQXmZIA5zQgPeMXWf1uS/SeWVUSfjc94AjGUMln8MmsVae6Mrn
0IHsYFVFHlQUOm2lWejZ7Tk6mlA28PYG1GmXPm0zTcNlaBDVA2ho3g2vXuqr+3+dm+dRsnZGbMmF
6v7kPeAxvE0MvCt4zslWbCconwHFLlEzPIxRE5BtAuRy9he3mlIMlRG0agUTDV2BZ7A2cFutvgF9
ihtkaNv9wrL0qUOLwUUfGnYeiyZfkb0sBtMvdMDIPQXqRfszXs2Mz+HciD3+AB2USorsC7rbulUX
eeEtsIDzfa2JC9kjVjSbPDQtJMZwkaQTm94EnEiAZ/M5eeFxOv0Y5whyBbitXYZazDdQP2ludLOI
7rEdBIbeLu0fyQsT4D+hSNCbyYudghbm9c0afJPofIKmow8Kixw9UG/y82REq0EeSOnkJ6DxnHPZ
aNpaiyw8zd7OohKpUrIlb2dX73KWTtWpL0GOlUT2Jcbb6w7fRX5LBzSxm7dWGkK1EcqBqw8OGso0
vNR14e4o9hoBnndkwixgToc8uge5X/lgtHkahDpg/1WHxrFUq+u1NTj5dzGl69mU00sEdbFgbrP3
EZ0qkfzHCOKJytNkXSQx1EQjDQ0fJag2t2C3KfAr0vT4HKoNRxd7jm/p4ARbRJRj2pw4ahtC/jBC
f4OWWAcPnKG97ykHeb3cxY8mb09Sq1s0hag9zbtpam3UgKdD156EktplAxK+vPHqewlg4m50NbaZ
5lp7QgZrieBo+lkVEsRDdoqWqBL1YUPxrUMq7itKz8YBzLriHjyK8hbc5ze8xMde65WsNpZko0+x
dOB6/hUUdsaBRk2fzOipHG7A597dYXO5HuYWZckQYm4klCs65OEqjuzI3An5yWGlTy3QoEfFdhhy
Kj51ObvMMVaubesnNCiu89gYtIcklDIA635lo1MGtLh0iG1d32uWOgBrXuAuglNga02GloL+W4F7
IyoFykPhqqf9307LCCKQLdph0ffayOmSqPs1yL4s1HByC9t6NC6UP+dQlJurpOcM3C3U/RpoBUrn
huwfVT8ppEz5dMhlbK5msHD4FEiO61J0FmXdNn1b6kNY5p41zyi6ZAvKFZb6orB8IezyzqpzbDTN
LN22TOR+xxLsNPUcjfO9Dp1Rs/021oW3YYM+Q4rAgQK1kq0mm/CGeT1pU3chx7/adDUXHX5oTb3G
0JS87cZ1LyfDp8LjlSB6KVu+q2PGUC/ahOP4iaqWi3vhjv7zfClvmhySdAvndF/19mao+k9u4oP8
cmWxKT+NchjiINPQ6umUfwwz1WVcjsjQ5YPY0ugtVKhe5FYd3uy0Io3IThFv8WQ3lUDSWzxdkkK9
F7sBAVOtWKvpUNWhHXRDO6+uNjpT/JknVnmgsaUYywUvIfr1X+cJd0RTEEWOWQMprTFzgqrJ3sdc
VxQgXtuiGvUDegn2vmms2+XvQUOwXqEtGn+A678IVbYljExu6aAK8DZ1GZLngw0Z369h1DYrg416
0Anc2YhdoO74DwDqh3MEaDEwrMaKOAi6qCmOpgmeUIqiSU40gH1BUZn/OUl02em1VGIkBpS+zRLt
bnUmoSEFeeZVVtvTicYR5HE2g0QpkWyainkfiK7rAHcrZ5lNbuSEDVQWkX8D9pqDeCj9aaLyttNK
ye/oMIvB8Z2xi4KrrUV7HUqIerQqSt3EthhS7aMSDqMDstXgW22R8y6nEAyOSmc8tjMOMeoXCnhn
7gdjAzrbYk226xrIyQH31DnOsgY57NLwTizCq6a6VP92PaCA8s08m+NHB945vqP0Ouyuizcefga1
2ePL57EbMCiBEkaJtoLUsL1wVqHP2jHPXQkVeohDthcVQCYKoEPqvDdRqJoIsLK1TPx9revyv68l
K/HZS1Jj77J45djWq4pMalRQvDfC/lXXRlQgRWKzZ+56PRf3w1B4d0MRqxwVtGTGCPqqoY7oZYzE
FWrxpfEa7aAd567CVuZj9PV6NENX65NNmpN3N2F9GvW18ZwU8fOUJc5lGvG612Q83tGQWne82Tmg
C607UQ9PkXrRJTUONKCgGMz06GU0HxPV90N2RIfbbABqqrXQDLbuIZ3nGx1+OTSDYtCB/Hqp61Lq
Ug6SuJDdxocxRBVfwhZ9fmoNHZ1XxxGXKTxV2dLDchPpMUAWwOnfxcVw2865PJCJDjVYnbbQw2Yg
c0QYMo/gkk8Rp1sAD2Sa0+ybyUwdKAlDdvuGthIZPeLolA7gcAx9YRjGirYpZKNtCZ1dbdcZH2y0
gImq30p3qz6I0QAKyBD4wt6RhqFZ1Nm1eg4lBkUnhnbXV8KwSraBZTFQZA4QF9xo6J/ctKpAOmd1
sUGbQbZpVDX16pUR+z4ZQNCgpJes0afkBB9g8jQkb42S4+K9wuQJTo8qbbzM/eBYllLebMY3GdqG
yG6hiwiaRk9zDaau0ACjvzsY1lPYsxcIMpVncvaCrUCSxx6bovXuJYu3ZI4LCPHxEX24E0vsp6nS
u12p15lPXivqtCDyUtTR1AVCaB8vF1iWnJwPF0Ax8d0FErdzN6AyBeoVbS7iaMXZGkOkXWhYWAD0
SYOt82zYg8DTPfahTPzOSpJvDRo5Zgb+UwjBmZuRVTZILars06S1FwoAgNIB2UXEz9eZkAeMvzUG
NsFeaH7O58LaQNwFXysLrPX5VIAfRmFWBgV2uR7IVkJ4Bby35fZq95J23DQASiLPBXGwD1NpqBGY
Us1Fny70ot4Wlvdpgi+T1UdtveqVPgUd7KpHoopO2xQQLKEOVzfZ5BzF/jwiEUSOj0ss69QtCsXI
Qvuctfbxehj7odsPNaBLb/YIaKQjn0C05/86RcvhMHfvYiqRTNtMeN+GaKpuwZXMTq22oQGooSHz
bCvlZrI3xZbsZKEzoeaMWcdOeLe5miMISoLTDkXW3xZ9t97V/tuiEQSxhrJLXGfN0Dml9hS0AbFC
195OU/aybFGocKIOH/YfaBT+DNEv4GmVE/gytknSCdni32MdtVoTJy/LDoi8y35maEYfgCb3kPKi
QUqnbB+6HA18ujajGaVoHPAIN86jtNGZDsKafyBh534ycP9EDs8Ij3PatgfGAYSEfhF/wN98XMWa
0H9o4kw6X2qO1bDXOaGhhccuSiDNnVUyMEa5lkWFXTEy2i8C9+fVABKXc9sNoPPQI+y+4mJ+6Rxw
P4AvUq7zDlyOzigrHxWV9Azo8bSzXaltmdNVF9fwGux80IfFPdAtK/IwmYx309Cxzx8mGaLVwLZq
VhfRgvfAlczZmaMnC6hO4AUS/UGts8mskj9l7XSbSzf/nvEMnZR4e7sHv2aLHlNExJrOn9pxuKX8
2d8i3tb41wg0sbnrEl3Avttnn8BLUdwR0KEPdFS3nizZtWgAix8JUFHFur2fwLG1wByKmgPqCTWM
DZ/AXtWDb3db83JYV5UJtW2FhEjLZFmU5gufFpVAS9KihKFAY6ezLNobsg9SiJYAWozXFN0Z7yK9
KY/QNsAOBOJky5BE6ok31oAJuRMwrKjXHbIrU5vq5ZGWeFuHTBD0XDupZuDPDPp+G6BHNF6B5CM6
zjbLzp0S0uvjuPzex0BMCc97kbMe+jk2WkuEJfRhFQOk4wFpt7G7FA1Ub/lU0AF056rODTggIycp
f3o1WuDBhsylhq0LzUbRplkxcD6oB3Jk+9U0I70mi+Jc1OASJV3zvkknAKr+dLS2hr2EckTIqC0z
ssHDt1g5orQ2j4yDh/g0IVVVVJ3ePbzmd0buFJsJBWrSu/PDQepfRfYMpdDiOzJ9+jrx5HxrAN90
RAM7KMJeA8ohCdpcA55PS92tFP3G0oVzsGVoOT7SJdmmBJEiUEbQmCd3ojHnkODfA/oh6FXmaL3b
5QxN7PQvA8w64ED/P/cTmD6udnDjBGaexc9/ibeVnSVeBWRjBy6yCvQeedbiV6pykjTW3ahdoWxs
QdAOuQuvNqaVaRcCkrENf+5QeWkFkpBIDtzGbV+viGUTPCugtNLAd0hD0zb/86TGMAHOK+UJSaoK
9LfqoIGnEvBC6GeI+ZdNOVLIlEERZgTsSbcDCXbj2nCbY9pJeYnVoZysoKsrsLurER0A+DeTDi+d
yuIVvX7uUSumESgdwccBZB8kkaPD1ZRObXEYB/0Lmehg9161c3Umlpld0sa7srV+QqKnP4D7E9Dn
fsoGiINW/RpE6BZqTGONfLsykoci6WwJp7EZFT/LXNeBl8mmI7ZMRtDMw7girKUxovsG7+Xw0Jhi
6IwOYEkDb0F2vJpB3wsAZ933rxPaDhLbzayfM+ZAykgTnoN7ssbwl+vbMJBN5PppxuVjN8TIo1re
henAcsVTDfZQ29AO5JxHXUdDJYTWyeuC/ukGotXhmrwuHjUnWzpf0VksHy1wQT9ADqBq27ZfV612
bkZwi1FkZaE7u5GlvqN1WIufTmeNMiAv6/pxb6DfFWyY+ETAcaR3Kav3tCxFAAkJwj6tuadRUoKI
ElvO5kirIWfVg8S+kaDRsqE3akIPzzIGbMPmmH0K0cyKgkcCmigokd6M+CLvOGh0T+jKxq25jerH
BuQYK32EMluFP1qIhE8EuaDO16N0uumjEoALlVPFdtpYJ0ncgBUPw4JVMYfCvZmd8FACX0ttotlG
Mx0/FamxzsPit8DYgQhA2BQbvWygAqxKcJoqwYWqNJcjB+QNk7glEzntDgQ2umeOG4ogh92DyInm
k+26iGH1wOgW/S3Z9U4bIUkDzSz06xvHtm/KmzoOL+GsmaD+IkqrqGAgsjLAkTqH6fcCz3KQqyhP
3Hk4hRZMtrGhHbwiI7ibEU6nSyioK8ug71GWgjy173nPcSXk+ZoCkJqJtoAw0W4ocUCOpDMnCGF3
rY8bLL8jR8461Lwr4xkEGfneqaoSNz6Pbc2i925rAV2DwkogqBDO81pvnfRZjG61cuYi/Nq4ze04
IiG/muaXGhs+/FUrgQ6SofmZmcWTNWblS6/hvxb9y/IT9gOFH5d5d+mHCgkB0zJObjzNNzJy+n2j
eyNUedkfV64m8/2VLXVlLa5va1khz1LlLyjav7/y0GdPaV3o67Q0h/OclBuQmIGNeza1rVlJ7Ssf
8T33+oyBDLt1A1D8e0f0/A971NGNLR9T/S4Dodna6Zr6s9X1zwq0jfn/gNoIlc45+6oZmv4cDU7m
M/zo76I81Lbo3073SZZ2p0mkc2B5c/XoxCEIo2PT+AYhjdePYeBjaGEUfes5koAfPoacvT8+RmK6
1W8fo8WLzYnjPXndT/g9NyPkK1CEKB5BBVtduMBtRY1MT8cBWL7SkeUtmfC21flex/stDWl6PAOr
REPBp2U6+rqdbq2mojEAPeYgRXZmM/EHHlsQiDeKC7ZaACYI6wF6AtbDEKkkDESQDmRro0ihfhXX
FUiOH4AwKi52+DodkmCoJyYWsglmrx97Yb4eOnWWAf5uawPQpWpkJ8OM3ErOkThVHpDzQLXH0Hc6
WCp90nUwDWQXUAKZj2CDhaae/p3MUBeFVIyKIp0aiipnKY91o1/w3hKuk7oGH6YczfY4KAYVOjAx
DHg/Bhl0AvrH3dUBaQRE62/RcmqDSoQ3kOvs1xz5sx0V7/IM3FdgmHBBhgqcNXnBee3tqPBXsBly
vC7oZe0wDBbgwDzG8SoMR3dbJUbLfdJ7N5QRmgruloTdSSyezsjLwOK2EsrbCGBn+lFAdR0kYec5
5o+MWGrVSNr6I1HYkk+Nrj4Vqb9F/j4PAsNLZM1bjkYywMLC0ZJBJsChRK+Ay9sgGaekhk6Ielmk
UjkdlmhTcHT5ojR/PXhSk4Gs8fY7xvZNamocIIVEvgDY5de5lz3LpK3R6gc7cdNmiQcmiyZf7K5U
DGNuKF+U/RpvMPMnXt9G3MOQe5kUYzsdRMbQLTL2CdJtsF29kYorHDED7EC7xTIv4tvIwINLiBGd
FtKZPnteGPkTL9ieqjtOdTfPsnv+EDU6qaot7nPs4C8a/tN6bqNw4SaO6btljAKnEmYdeTddGon/
UiprDAx7NiqvTVxzLrmp8wew7AQanjfQTLH6o5Zjv0ZKNSw38DrHYjQRKR0byL6UgKbH3YG8Irf2
ErQV91EUm7QGmQdIix7jAmvQkhx5MOCRsmJVxFUGBas+fqhl04B+B0ClhifxQwXifpC1uOt5Avvs
uuEDNA3D0Nk0pv3qzbCtpqlk+tt8FUFOBw12gQVNGvQOtI6o1T+lWwjMncpsjvindAtnuW7F7ZG8
s6qMkxfVcQTH4De/eunXRMPYYe/n/i2Yfmu4q2XH8VAmzrQubU971CL5x5mc2KttfDv7EKel0HKf
unbadmXGD/HkgnRHfWmBg7iX9SQfrEHwQ93LHKqG+HK2oPvm2L28s9OXOfwVP6bgAp2HarT1oLYd
JIhAYnKYu5gdJBO2D0l4viLb1fG3IXIJrFnRvKubl7PtixgK2R8chlo/xxPXFy6HxJdmxGc6FFX+
iP5VB4jHXyY6A6+btwanfB5UpJdJxjrtQJtiu6BA+z06iQF2z+1vVzOXUXK9QuFUr1dwLGC3FGuc
t2ZRnAc04xpsa8VDNBY7TQPLJrqX0lVTTOlGQOUTWnIu24lZb251VenV4sI76D0gBqrSiydtd98h
5wSZhQa6rSqCHEVn7gz0kC2T0F7c+x3EzaQxh7eQIxUrLffqL6JGOdJiRXwowqF+hh7ZYm8lVIog
SGQGTdY2X2q8qxpGVd3zMgRbUSGBNFb2QU1HB1R0nd5AcvUhsvsniFxUPrT3sodRR7qFzsg2KptU
Njr734nTKqQXSh1c09MUG2uPz6DbV3c0azsPUnw2WSwPUgdmmaxZXhjracQdpY459CuCfgYJtgcR
Hg0EeZu2S40tCV3MDr+1jEq/z4opu0s69oPMFOUmrr4tTVN+VlG652x5ATxMpZkPeNcsD4aFmwDq
8dYD2ao49ic0OV64xa2HFELNvgPU9ZYiaIIpke5UArAPZFMTBhvsrUsewGVRAhBfFoC1O34GXLrd
hUPLglilvhzYLWG9t1fYFr2o+L/ZxzmH+mwTruIp7m+zcnQ3GRuqoCrj4hNoDPkNdCm9dRyK4tMY
t2hadiJnpXkYpnOIpEQNekwKNjj4fIZivCVnVqfzfQYSsgivTiN0tvwiqtgj68fkMjpivBky29WR
hrPFvsbDMl+NRhTuTL41rK4bfpBDq0B3dSjYJPZLOGT7oDcDESqgpxqwsMz1dGsmVf8sfHsyx2dd
6wQEp6YcaiYYRnWvGCY1yMCqIVRJa4groJWFhsUEBbPIGh9QmfYubm+fyIy/LhiKIoDc66zFki5U
0AoIwdyQ1zHkS2hKscly7O+uj1tkR3K5SpAhgRbAu8cwPW2vD99wClRT77sA8sWkwALnDJmX5VlN
Exly0AnIkI4m2N2xhzTGzaCqbEU/iftkDjeij6MzmXrdhd5x3P4gH5muk6623yeJaW4ORj/+oPj/
30lJD7QY2B7w0frORZ7Umc5eGgHqUXcjb77JNjpoKd42H8pQVI9lFv5jqLeuxmmTlYuXyRPoBPky
tH8fkvcajIxVd7oOxwwdZ0YeNb6n7UJTdRZP3J3vMIqoz3j464g7Zbkac7u5BySEra0iZheXGXID
Wen2CCK4YT92EMvxHLc7I7/MfQ2AiU9zAyENWTXtN7eJd50BvO2qApwb/AQQCi34NyjvxJ9t5rB1
hnLbsuSgKdpHp3xdcpwBWOpH63VJtJQfI3x3E9GNn7WKDaBmxJlED94KOgfj57LDNelsVLa/xlV8
Bk2sB8LS9SSKeEPaYCHSKifbAcVFA+LkgIZt30IoHFqbpBRGmmF1wZzTm52kxWwkMPAwzlK8C57c
ErLBK5yYIZ4/K0h1LCfvXf8hRgfgZz/MCd9EPe/9eHbCXeJ58rMDOet+rOqnzqjSUw6G6NUEXY/P
FJYkmbYDRzB0Nk1nVbPBu0kzFm5jNCv6aEw2g2Ss8X9d53Pv8yqH7geNpTB70IqYZjBBVAi6oPYc
cN3ZAsv0I7RktCPeeoCuxJnO3uxXE9lny1jiieKeTJYCjEyw46ka7chOJnL+V/uH9fEdf/d5fl+f
PqdHiI63tUdmbTx0tW0MzTbxhfx1GEBkK1l/7ssMvO/N6KJ0UabfWu6EWQBsO/I/bQ+SETVhieFz
CqGX1IEqTIq79J9LXS1vyy3TU1D62lMBhXClhmBWlvoWdfXaM9x8QzbSTujBfHo75vqKDwy82HiU
cjMydiiN6gtubHRzc2V1bn9ywDL/KWn46wM4rV/DFhiZCvNE1Z/AGmJ/yn6FzWL6Y7Xfw2h6FUb4
L7bx7eczNsZQYDqL2oImPW+cS9Il5gVozxH9w/iiV/oxF2C2oMjO5OLGtrkLrkSGTYmKb+cEVIdx
C65bipGaZa/aDmg6hhrLEqOuAPZl690VdH8Jz8dwPoI24o6iadnJw32LL8UhvZv2kwPUihlqxU0O
HcwnvUZJInTC6ERDUP1t20IkDxoU6R4KyX2pelyznDN0PXXViobzbPAbkDHrizefYgBhprK8IS8t
GUNw40RDtaTMwclHS5ag18n7SJysKAQtiuYhWRGvGeVN1KFrC8DEIQd3pFxKH9UzNPGSaENDI4vH
A9OhWTQ0cfkYoW70YOZLKoUC2gaUz9fpXdfoa8/pA0NwqBRGqXeZGrSqMaUWWo8DaCccAaBxP4D9
4c+I0RWHdsKj/kMEkFNIi6uSx1/WcLB/96eEQx8e7ywFC4DEQUrF5iaOs6LdH1JtQ0T6i23xg1Qf
JPtNCxZYq9SMrdWYqEowsJqiDtYcHRqiZLIMCWFDmJp4tBbTFVPzNonQOhT1ZqIRhb5NZGhHOMYR
WqlTVp37PDtAftB5ADTYeXAYe0IbV3sCSawDyfLGDZDfngJyCkfzThIpK6GcZCrL/LZycgZWWszO
EisN0FLfbmi6q3cGdqLtt2W2mgQpjS3g/ckdmXR3wEsViJ+39Ammwe0PMfSAV+SlNRhqcKXOhguZ
xlpDB9HoZDf0EaCu3ewtZusAgPz6RCD9geqXdk8WoRdQfZq/hWky7CgB14Egdzs3fb0k8MaEi1s8
aC/kpC8ZqrEQfU/jC33B4kyg7eP36V1R135sM9A3l5m7S/AcAHbX3QmvKR4tlpaPBd6T+JRN56jh
+I5bzFxbLO5uyAmE9HzDQZSwpglv03G/KkDiKp3Atav0lvMHAk0wPIR8QHpnsO+A7z5rUFRuxyn5
Bhrcr3YPfR8QjXi7IoYao5Pnxgsmkp8mylpzfSsFaKb0NT1lO0tB8A2tkTcoixsKetFdUBe2VmHd
5hsXrAUjZJA+91nCwXaao4KRKyUpJeWi7EDWsnf23+NRMzwxr437HVqXJ0BYMyAVVObvQw6wdpJ6
zRMUNK6Od8nCljKBzghWzTLBPXwYKnBpjOEFKl7hxTZQZcHrsbcdIGN7AUcAcv42Wr9G1ztSBAtT
427qv87SstJ17sW2og//GTqjna4txQ7cqiUpltagJa2mhWafukIzMCRve6h3hwOa3tTODvclGzJ+
kdjRsGW6H4MV9lOCnQdeW/4Mo0fFYEFB2yvEX8MatRoBmd/C1D5mWY3sdFGtN7vrRWm1fgCj8pCN
AE5AmGwr5iw7QBcsPxSGZm4lUAjneKwAY68M96EPkbpumFV9YUn8JYnH+meTQu8uc6Z4xSdAoNu4
+tl7zRepxeWXoilTSONkzoNk+DHXWpyfIVDxepXGmN5fxTaTNEAdrAX98UvD9VfWGChNjwdgtogj
5p0Z2pALrczfbDRJUXC4kQGJDc8NcuTeHiASU+0tlGwgzGOZD2SLus9iNIf70cDjwLMgO9zO4MK6
xkP6CpDGTsdbamu0l+XwPIgZoqWVeWfJyd5z9bJqA7uxMTKZoow9d2cU2yegXX83LuLxZOQqMg3M
/dS57o8q0486WE6uJ45tLBbv18lvMVXqyadENC/0jkxvy/SiLAeIzXehviP76LnnmLvAPuTzlz6C
7MA1vUtpYGU3GcTOTTvaUOeBHJ/qCEoVkIow/AR1RkjOpfMtDzt9TQGW95SJxlzHJZrV2y7K192s
R5s5scxbDYjb5WB4LD56nRkMRYj0FjkoZITc0rrEj2xDtgH9f75uJRGE6fruPIygCxFWNm2qssPf
r6k0JCA7ucdLo/wMmlwHEpWWtu/VkLFN403Ocw3ymoPlQr0vVtrRRjE7674Dhf/saCWYsOqfteTa
izpxs/r1xAA/btZBEMQyUF0sjdx4alwh/LjvzPNoQFsga5Nij4IBGB3C2QtqBlWE1AjLdV6DfCdS
8nSlOutdoL0B5MFYN1D0SyfdCP49hgLpkKZgO4lV9HUxOouLr2UpPGy3+JG2nEMVz3dMm48kQ5al
TN4pH+0wydcyfFvU5vTN95/mgQ8FLPeT+dJClmEF4qP4Ieahu5EuMDYjaAxPLPWSoG8646nS+q9F
NUHNPAEPHt7qvoPuma8mNUljvyYBfDud0NCTgllT05/maVomQVZ1mdRWSGgBbqKFQ3ZIGktb5/OY
rpFzyg5ROIGknTwiTOXrKbnmTEcCxSrmPZ9QQCtVW2WloRE8MSC8Di2w5OiFYNDQiq6918y0Xld1
F7/IYjw7Fnq9VsP4dehc8RMtU//EruU+OTkHD7M7mefM0TPoPnXxHn/Z+pRJzoLOdJ0HlnbPSRht
Z1U/osNYSQ/Ymhh94zTOOcrFmTXtDapAvYt5c8duLPc0EjoU54X05i1BgqoJOuVDi4zeghBS8CFQ
svzd1tlgoCBRagqmuOltLqGOaD2K+9f1rBbv6G4mjuDfQHuK7mj+NcMymPojWNKBuVFJmtIEKLCy
bFCVKXS0OtCkENpOwdU2p96tob002HbvE9ersUvWtQl/w8hfhtNY2Gc5Fik6dxMP6QIQJyXqQA4w
2YUrbpXx9l003pb9VubD6RpsOYrYO6sf3oVByD0JJqtowQX+DIIY79RVtcVXAvmAncfD55qx8FZ2
2Lf4gN9vbA4GsiUEPVfzKk1CDXcXWfjAE0HU4Hp/mlheg8w6oBuTILspe/O2zEXhjyr4f1j7suVI
eWbbJyKCWXBb8+wqj23fEO0emMUoBDz9WUr8GX/993927Ih9Q6BUSlTZBUiZK9einiBDBm6hNwAI
Js3k/MfDj2bPTcsA2SLK0hXboavoEUOToy6TTnUiPpy7yCiNxAaqD9gMNYQ08L74RZ1RRCtydGID
5UFWyay9acvJNs1gDeWuhkybHS3yMofchGHY1zgdq50Tt9meW85wN0IIEhpxSfXaQ+6RaaH2y5PV
zi1M9tayvF/SoNxNqp3MDDCP+GK4szDlNCjX3TM9EWze7hAjcqdBAXBtVz8Z1iYU+ha5qlRwVaUC
Hcq+WiJo5Z8tWxrA1aitPbg2ItBfofQAhIwfftg1gbmkKSvgzRHyWXwO1otYbqGPBnljpHPugBnu
7/JUVmfThUJ9Y+YuxHdAgaLH9XAofP1GLVeZ6Ay8JdlOuKo8QQ2lSaiDa2G60UvA71hQ849Z/Cxr
V6ZAJDU2vCBecxsbzT41QUg4Xwq5JXwaIGh2NFs/JLsgSZpLA1KFtefJeE13VKFuKz3mD1ByM0/U
qgO/PfNKgPcPfXTwK12uXSAu1knhf9hQuXoLCs2b7kVU1fJzOVp35E+3Isjjm3UYyWo9TySD5mpB
tvhM8yA4DPqNgSUIMoFSpVT8V0Ya/25kwq5OB/HuJgBrPdkb12FLozbMYx3y/slMom07eMZrJg0o
WfN62JJbihR6ZmBjX4+defhv046mBn5LCRoumjYPJD9YBAusNWHtUDUYrHNnbDfEQkbNBLH1L81I
NYmyTK+rYD33BhJBCZ3/DvFaeOqgKXRoUnxLatoRouWF66EQQfUmjuKIjErgElVTT4A9bBRNPzWR
MojPadmmUzMcpH4OS+3XNBMyHpck5N+pFTaOc+la/ZmN4/jU8qa906AjRn2RYUXXOvMv1NcDuXit
BwucAbgiGDWqGxZYuwAEK0+xNmrAFA0b6ss707h3QRhI44Qj6oehjZfUV45h/Ojmv0v88rYyAdZd
BLx7kDlPQcuVdUdXkTsBNmztEtMuoaUDvqjJBdU0leU4N2olPDOBAYyNDTU7AxhunvoXatEgjgX6
AgGC7khNmpJ54sbS5HFQtCdZV6f3mora8jKyt1hgdJC7icp9j9r9C7kgKRNdoEGxnwe0eaNvUQgA
BIWahA4ij5tpkjCvur0F6PICDBM+Utmlu0gqH2jm0ra1hak5EUS2Gn9lizG4llkRXFEtme1iyBst
dPKpTJTZ8VJcqJcO5DwcuB+618kprfFwqfEbmOZNfTAl6U4a7uZB87W4uoyRgMLWT7mzQsEVMCR+
qJtHB3+cz7VALmOgtan95e3fx0O2FgxB8LLVt4nIup2LaqGHMHJ+RsmY/+C6j8wBK55y0KX9zSGt
2ZM/FOXkgBdvtysHbLrUDBk2S/cMPDKL2IWmPTfC8swyzXoxm80Y5PFLWfXVpY9D4LSVWXAZbVMA
xzdIRlkv86CPJlbrCSJZ41gcpzdjb/q4R+KoQHkf5JG+HEQAwFvUDVD5RUet3q10Bpl3dsGGJ7Z6
f0UW3zSxzkmLYhtkHGp4ju1D1jVr1k5jJk9NjqVg3IbtzwKxKs207d8N0lglG5JXp0VQIwM+Gztt
ge0hlt8Ho6xRbKeGBxC7mYaPnl4/IeXRrZMMq/1aYSFchY9oahuvSyYu1GI62BTGNm2WxmAA36F6
hSc/esMQ5fKVUwAxpYZ+jve9nm90HwymMSisEQtAIXynalQyC7QquEEekLf3wBWFvUDHTP1NyEfq
D8DttjItfzzSwEwNbKm4ZewfqyweDkyVVVStxy+OOqNm6Aa4T4PuZIzQ2gYLB/gZq0KeyI08Ri0s
tq0AWewe4COx9Jy8QsZz0KbagCBLikVs6PJqdF55AfZFA5oVqVNXlgV+n6USJ/1nhBWm/g2EgOAw
z+wfrPGaI72cRB37F8igbdsIb/plbYbdBkx69Wpe6qkBrszaI5kkaPo2umcBJI3waJO4/VuQlXsQ
72i/DMc4Qbh0fG3ALLBkqPe/A2+WtnOE3u1QXgrUphrEHNQtJnq1H/uouBsDmy/SgUfnTFWlpjHg
0RKSQFPr0+40Dm9WucwP3AKX4kwyA1godH00wcCuqvMDdWT4ea2LzEaO3wyg5Cr04VyBIe1F/C6l
IV5Csw/BkQtWNL/yrZcG/F+bxJD9hpzA2voxxnQr+8X4YYfZTlY8vonKih7M3AIwPtNBX1Un8UPW
FPUJT5xX6hyjqDyDovrMezc7WUOaraCMC4FF1fQF3oALOqVDoCV4hKmeoU/RwyDcqYR63DUZO+cd
kLjsZg+sumTAjy7azte/RXWvrYrK5HtqpshYQB1TPqWG2oIBZ7uIwAzzLUiqHtgK3duzyEuOqDp1
l1gOLUTaNM9jHkZnXRt8EOgCBgAh2XalFV54KFRTuTXKTQ+r6Ix4JTTRwhrJMKCwVqCyiQ7U/HQz
1GwAi4EbjUAFY/2Oyg4wbJXFd99FTF1FzBO9lkBaCe/S+7w4oSLOXX16ICWBEoBEyqWrPIIWlPLk
AU2i4ntYfcxBHhoU58BFBI5kPJD0+xbJtPVYoQakLyrjHqX0xn3W+JsaUco78sjjxALiwO8XiE6B
Z5cl7rjA02bYk7NtoSa7GWpgrjCURtRqToQj67VdyDFflq626Tvn1YSm1j4FHdOiVcwwzhiUR2pC
pMZ6ckTz0Qz7Id7EKFVe9VXj7koOwTDaq7v41rumkPGKNvLUS03arc/OdiuDI4I6yYKyWq3dgio4
4d0mrj0NIOVcHBrb8o46UFtTdiwNQMnVI8NKA8hOqbN66OPtAAzQNNM84M85ESmCKuEqjbDsMTMA
3aK8S69+ijdaP7JbFXCYgCE49qb3Npu6xIUkgp3LZdhmIlmyKG9Widamm6ldhqPiLI+t/dQ2Arx8
q4JfaIoid9Pr0AvsD9Vg4O2m+TOU2IKkrj9k8TEPZXrCaufjMHoJwD5/tqOi7I55fSQ7jWgD3wKN
qk5UM9aFKbD52AUQDGaopbQCzVyQzVEd+PcXSw5Q1HqmAaEzhNGRRgXSLorzh9EZnMe+AUxmiO9E
ozmPZLG0cQ/6CHFtlKmz9GqRlIIdyYMjI7GqGyih1VrtYkWFUsmmAocUDY0gJXtAMZa/oCZKYo3L
/3AlZlXiGgPiUiML74vMQaX0WOXHVh3i3kJbDFEOzNCYH+mMugtb9CAntnrwNn6OCcmd+smzHEvw
+fx5Sv1a3VVrSGnFWzsL0xXphu9zVR1W4neyMmtdngUA+Gcny9JVppvWsXeLX02QipMhxcchTGxx
IpvrgV/PsbMjdY7KQ4CtAXG0Txfq6VFBB0pn8Krl2m1OU40di476UL02n5XlNtIMZKI0FR20FhSV
yota5EoDx6idBk4ZrX/mmqf/91xk/7ziPJf5zxVpZpNz64habDw+8TCqUlTeEoLX+2xiu2M+JS0e
K3MvlhNfm9SLhHiUmfXZdjR57s0m2OPVdmjNBIgdsk2nHgAq+8QwDmSjA3dL1DOrA8oMQFL6ErXY
QYC3q2HDkwb4vZdoL2VbFe/c8l48/BDeQQU9nQBPOp38q0sPevYMqYyD6uZq5P8wxf+5DyTAUOUF
/u61IxznVPWuvSCihzzKok0NndqJHcJiUHYpS925tPjKz6b3GI+m9fK3QYFn1hM7xH8O6pPSegkt
Oz5JjuJLkWv9lQ5tzDJoZS5ny4hA3NWN1YI8jZToq67YLHlpbI0Ye1RXGsOXoZlYakFVBNOUnQGu
Dr1XQQl1BRXTu1ZBZGzTAESwZLORoVzULeOgBuXlukNN/T5gTfY8aOOWVyZArcquW6k/22VYfNgZ
GNv2FfB1z06BPeSnffb/t72oUL9G2asp8aWyV6C8hCbzMCXLKtDWnoRfP875s6wzq23neP1yzp9J
pDARhY29zZwUE3b4moV2fyTTZI+WRYCKMsq5jVqQniKrfJwvLfDA2VZVNCznaeqg+zo1dQxGNk1N
E+mgcr4K11yOBioEG3dEYDADJOWSla671OomRx1AH1ymHjyhhj3qWp5yZSO/2gygoAgEyZZmmMbS
BJ+zSLD7oKBJTfp5wPJ0mmk2zXNWcbrF+4YdqRM4sPvEycSpQxn/qs8ZVtxqITOtPPDiKwcbqVll
8sAzvSuyAVRdqknLFYeHyLXJID2SzfVAcABQ+B11Tm5qXhep8M1s4+bveVpt8L5OS4N8DcGsRDYp
9lFYBtG0HRitqZMO7ee0QYOtwlBiVdW3mrMvW6zsaD3jhcBBUJPWM9R0vU6iEAmpiblJvahlw/2S
nrwQu54OFcTboB+/+y22RCHTuxMIxbHGozZTRjqjQxxwSMSm9ZaGBmBZx2tDDaH2PENQgODf6ur7
P+zTzF8uMmR+vGAelxuEOLp9z8IH0+70NwYhVj9w4h+5SLpl3SfeBYK/7Qk0HignHAr/u1GdycGB
KvGyYOCUr/qyPHPoiKyow91a0Jh6h7JztXIrGZ/9KMwv0QjsAVJb8Q/XfOxKY/xuoSh9BR1brpbN
wRYpYsQeGgh34p07vOW63Szi1AqvnLv2hTqwBUBtherQUGI3dZQa+JcDE3UUfXVgRgRqRUdBoPpG
3pNNtg5QdkM33FeIDG6sUJN3QRaZd0at3xq1qE2QSqKWbLVoo4ExH4rAEHkMGTMPiKrsqahlLnSh
JtSdnQPIz6dO8ic7HQaklg5O7O7+tKtpwQ6tHQqj3X3xV3a6QDpq0REFOVPnH8NRvYv8sS6njzfX
25AbIJH8OJbZdp7WBKb+nHhyWWlNf3ZdJHR6YPLvugCvaxSaxfdN6gP2W0Cxoa99vjRso3xhTY0y
Pllnb54HFICU/IefgjyJu+K3sPkqTXMG/dB7JIMS7FKyZln6VvAbqTPAuLP0vY9/okaverKFGNYR
Ho2nSufF0UB2dTN6NhaVIB9YhLnX/rDMcKmNWf4bHNzPwhnsF1/rEdxH5P3iarq+L2yU7jPsyW4J
97qlbHXjbbC7vXSN7LfOxoMY/OoNoE0IdIH9kIlmEclufNBNnmwDu0oPFWvSO9uLwpXhd/INSPrt
UKbZL32IvoksGZ472Q/YfRr85BvCPuHOLtasY8ULEwgHKlerHfcx86JjVcfOsgwTAQpspznGnjE+
tI3xAJ4O5w0azVBzCuz2BP2w8h40be9kx5dBVKar5JmDtu5WNxGA1LG30nwU14EAM7xoOY/PlRFh
s29Z3XvtrN0k5j8AroFMlnIwG3fYooYyWidmyq8ofuHXIkCBFwIOJeL1Tn41oL3mLcocn3jM7siE
Gi4NmWnpW9Gi14pdqLXJRirQB/7V2s30sniBsLE8WOq9N3UEqBYYg+JKrcgNinNuRud5UFbgrT9E
MUg8PyfiSBivcDMlG40gIlhQf0xMPiwymkXu1T+I7G1UfJxlKoZjmy+4oyjfJuK36Ug+dPjSLvtw
PDbAugrDO0DCZuG4YPEoMusyYRZGSGMgOJBsCOMQcrM5o0DjmTrJ5EbG2bS6D/8GCHekyULnqNWe
syQ6CruovxWxbdybCJqd/mLvKv7VnpjtNydrPvwrAICWxF6B3803P0jM+z5ENdUUyeJB13zwuyIJ
cmIuuEEJk0Clajn4F9q6BfdEYF/xhymeOkgy7VqUcG/awTK+jXjwhoJF73iFgT6lSbXTIJzxDirV
HogyUJCsRiKnWzz1amRTIDAUuuU0khycAEVgNNICouJOJBAdZ/+MpGvqDBBFGulEnv6tAfiIHLDS
Q+1FuM7D2r4HQjzZ4J/hn2Qag28Y4tU7q7FK5AUiC2rhQocetQV6VctMf0C6aDOUbAxRkxitwdFl
/EhsVBYCMZs8O6MuV74pzbtChtq2G7v24FbtcEKeHeLjrKjuKzzmUZ7X8VcsIx6DFODeRXQ/ihqM
YSUrlaqI/dpoOl/+7bONwvqPzxaW+pfPFmsaRHZV7ReVbkV9ky8bK2oPU3GWagI13x6o7KsxtXvU
kTT7UqapXCCyCgo5Ctd5NavWVgzGgMnoIm279vpIWyCNzbFrbdmmh5jZMuoD/NXJ2BQx3tGhcxqV
ilevDlzobNOEEDtnZb+1esYPGiAhZ+mK/kxndBBJAYaywHVXc0dVBe9xoweLvGb9xkpCa++xMrr3
BlXSNoDqF8iTE0o8yxfyGGzLRH7TekL1j1xCjz089HiUWHNa/0uMfzolpxFOlAJgSexsZB9h2w82
ugHBXYd5qEEJsnWlYMWN1bQLowUysAMs6NF1AJG20/EbuQU6aE6dskQErsNeI47b9tIqty5ELZ8a
/je3Hnf+lgOKCBkrJp7qPN+ilBt5Pdx5G9OJxm2umjIrlwl0Q15SXumH1HQhO66N+qvu9L+GxPeu
SDT3d2DTRsW68rcM3102giFzpabNBd+S/5Cwj2kLxI13Y47KdlBrg2F34wEztkR2Md7T1paapZ4k
+2njq3pRsRF/aSKWGe+TSkcmukJ1qUfA1TB2uoVhdM7a575+cgjtipdE525QnnH9uCLUaY5hizhN
NprtCUUmoJfIQVR9gkBnYG7CEkXlBevlhvrpoLH4e+KW5rbnpkANCw4xD7tz0VQFSvkzBwwyntsv
yBgXzYeP5QqxLJsG2V/lTR2ChT34L6G0kJZI3kJrXZyFDAAmhL7Usi0g0ShToPmRuscpVl7tBoxv
7cJDaLJfkLFWPXTmASmzLyp2N9tLwwT1x9QrrJVRAmjYY2Xg4DV+bOhGwy0UndvUxj1Hp5H3UFpZ
AoUzxM3pgBxVJhHS/afdgl+Ig9efLF9GUntMYwOa5Uuaax4DISGE4tXBzJm1tvvMzS6gB2s3OrjA
L6URWGddPBkK7kUHMtPZGElr6SYDX8dYqTDsQQLvNIb5klxSsg0+r6HfE9nreYY61p+wO4lA0+cJ
vtCgSnbw1YHOwtRpOZgUXBixn/PXZG3H2gZ8V3k5zIbSeTPsyIdMtlP8M5qmnNvkQ82iyB17Ofe4
BitWhgtByVoiYSR5/HFIEI2sUS+PdtZ7FQiHwl+TLaMecndqVmy6XPtNEcgvQco0jqHyE4E8vQWa
/YS949do5h/BTRrsOeGTFmvPQEFbZ1MDP6C0ogFK8UNyroaMg3tJaDcUoZnLqo1MxHiycAHGSP6z
D9M1QIoc2I8YwjVOEP0SSfVehG77rR6Qt9fcSL/HgscD92Sj4/9YpHu8tDqw4NSo5mfp2sXLFfeD
w/G3SORwmk41S2gHo8aaiqcVKolUDx1cCWTWAFq8HrvBNjZRtAc6jFcAL28Q66wfvLH0TygWrJdk
1wTIF4s6qu7SwBqvvtNj/aIGROAKQMaocI426osfvQJyulLnT2Ex1osejHwnOgxSy0+6Osw2agop
mqWTmZtiBCBc8ubcuGHx5AMFe994wVI36wi4llXt8uzJ6dviCZFXwBtLcU+OYZFdgJLy7qhVJ/XP
nlfDNAn06kCrmkW4D9WchdrQ4kEk99TMRmdcAQtkb6nZeiXSgwhwb6g5xEGD3VjtrSx1UXCFxntk
N6wl9SITrx2qAvQW1Ou5XXxuW6xQqVfvzfoOIYMbdWLpGi9KZ9B3uaZZI9iW0xoFGfWhxeIAoaQ8
Dc74bQVnOtNk+Q182XJnGoUzLswq6BCAH8AEb+TYGOZQZlZndAihCnAIYhzm5t/85mE0glxo2Nz8
3081X/KPqf74BPM1/vCjDtZIse+MhyCCyLIGlZBiQafzAcQfzqqwyn4BoYTsOHewGJT0VZH/M4Ta
c7enZpybdPbnBbIWGUmDgeXw/z9NVH1+MLoKfZLJOF+VjG5d2cXCtY3bKGLs3dSHmIdQc3KhUxpS
lskLlDervWbFxbWFNKSDVNCJK8ZOOpSDAxSIFpTLwbQ+bJLOknSjQdToPKg7ANho0WxqkaJW4nMs
jSgSoOV6Zp5n+6ijdnvM8CSiq84dA+h1pCvTC/cirMxF1LnrtIz95XTFz4kRpULhNji8JV07Exy7
5MpIVtNUNDgSrxmT0d00VSaMch3FWjW5+Jp/sUBCtAXDhDi4QheH6Yxl3cfZX2zk0ns2y3BjYxwd
+OfZbHPVNPOs1DHbKrCELhMbdzzo3fz7smPgporApE7NwEn9e2FCQlum5l2kPCrIq+2i1umW1FnZ
nn9fIN6SV1I/T4OkgFIgingQ+QJElIuG33mWdQFNSvWzHJ2L5urlT1uwS8RwwmHxgqQ5sTgDN5Ov
B3tW908ESCcYeqiw6IgETPbZRB5kz6vxDlXmC33AhiBzkisI9OxbEifsggfSmlp00EawOWdW+7Mb
whSZvhaIvNKvmqXnBmAxYHl4rDNb7ecr97X9PEsT48NGZ11mu69RNGQLvcjZ69QbbnXDf0iFSG+O
46Q38F67p6Ydj2SCOER6awHEvwvwLINqXh8uya3rbhHImK7kRYe2bnapVcgztfo4SW81L14KxsGk
oWYmU9+As8LVzHA/27rCqpdeoqdbcqGOTOQouihQxEM2mjOqICcatna6mq8aMmFt0x4M1PN8oZWZ
e2b0wGsZHj5wUoze0XbbGw2jrwRcRAWl0vLL7EYFGt5k+gjzV0ixo5Rg/7rMJh7U195n0Wn+ZIIF
8cIATSJqUvEHI9/GrYOFprnsy7eqzAAwUhN0VeRCB38EB0hjNMb0rWhS1vkQ3ctzsZwvq7fc22kV
cOvzN+3qTjvonvw2/+EQIAXvv8j286fruePfFeErzTX9D/2+VFHX4W5qjqV9AMOGVMU0cs9MiCRo
Rd5/T5r20czy9DGBZOOB6ToQusoOPTtLK9rLiHU4wJ9es2lBZbT38tJ+EiC6IyfdNY1l6+r1ObYc
baU5Rb4QEOB76HrjWbYDP0vVckt/3AArAubkyjcearevrx5Ir1ovNR7I1Bmg9grzMD6Sre/CcpfH
hb6cBjhm+NAbm0AIA0ycgOhhXd0le5ocnLjpAVERY0FNGuDjx6K5Rn8jUzcilJj1Xb2lyVFtkp8S
i/+iTvq4WmwckcIN76art5YE2ix21zSZx1J50e3yQv508JPke5Ey40StHsvDbcDMDnQi+EKj1oc3
IFVW1EmmAhKZC7sO+gM107G0dixGsI5c6CNIVMbp4wMZNAaNF78a9R19ANB66IdQ9NhKYk8l4xc9
trrbaDNxLUf5M5C+/w3S7sMaioDDLuzRjIS2AukWMJqJ75/KOocCHyqov4Gn0AYlbt4eyy4GdM28
TeYOCnyiqsAXghjN8mPHDQq13YTTm7H5KVIfx46Xiy9APStpICZuWPcaPnYZBi+Uvw51/i4aUTyW
SLLtRAOJH0Rp/UflQKltrAHf7eZNQ5DzPXEAgEyl/Tu1srs2G8xXkbQD9EBNfnOtuNt6ldkfgspN
EadIdbAG2v1jOkAZl0Og84caDo1S+3eM4SxHMBg/0WATWBl+GpmOkgRVRx57GpgtjBTFZ1nUP0Oj
AlzOsM9uUlWfZz5DGhEBtcnNRe09uaE64mO2QbnNs8XJj4CIDiB5PIDmG+Ud2iIffuYsArrUN18g
O1wBlGjku6Zv0+eqs0+sNKJ31PNkyxLw6Itgpn4ujAGpNWuI3z9HygxiFDSycEPAti1LX2lJggRR
yLNnOuOhm05n8i+2v/mFuqHjuVlmX/JsmmsNRzCD7b5k9aYcmzM8aM7o7im9NvUyZMnWjlahzOQz
R0fONEtWNTuy90m24CMSu5eyK8utC/qBFzMvJz4rN/OMdWp59R4oJIjzZsXEZ4W1NOxJCwJt09ee
lb+HOBmq1ABTcIYCPMpmKc21ws4vI9cHD3YVpf+lLZeJWASxCI5+CtkRQGXS4pKPDhIuhlxRB/KE
xSWGhqC1SsZ+BQxVcJzdgsGJNkOYsWVvo5pTAqhxFHnXPUbS5GuwlPWbqTmCiM12a3wkk3WPQhoj
CFyzE3XSQTIQhqGo60Ytmq1PjY/ZbEN+zBZaWrjpBG8R8fLMdEGcWZAfOknPqC/UavSs2SV+Xi+p
SQcEeUHMGTYXu/IB2FQeDQjElraSEiHbX+aYPNSAf8/xt6tYFbRfyw7ck9Fglw9aahyJmyGAOuku
Ra3Vulc3BTT6YhWLlncVRLsfbDkedYi/rvFwZMeoCaNl6432qUkL61kHXfpEWyd4cQALZbkKgZr7
Rm5BVtknQw+3nll0KKp33+mOaRoIV1SIWdxaXW+Pbdh5Kz1M43eRn4vK8t+6FLSrYzvGBz3P+IMa
SP11WkBDxwRcyIpTd59mmMdtTPdniIBPFLXyHdlSuexsP7qmnmFAzHUEy6hVjBBRTj98HSiyCMgx
8pWB5GkHhl5wf9j6qqczC1tVyYWHcAHOpl51ZkXfnbaHiruHMiF1ACmmCLcNAL1bp7WRlBV4ErVY
RoDfn41bH8+ZW8WQWld8adM/I2qHVeMi6Er/yyzqkhuU5ZQG19XxdectA9cuxBTlmzn2+lKkiYSW
Xih3rdtpOx2ZzjuJkvAl8nLja9X3J+LQ9jnYO+NCvulVBjlI1F9oMskfOUrvUbqNs7AuIRuKR/Kj
logP29xLZ1zXm7XkNZiBbDwoUaKRH+gjB26Wndyq/j59YvVV3BJkX+SRR2IHxYLkyc/LU1Fo/mMC
wqcDnijqLpTDm7JnOt4WZhTZB5eBKuXf9hGJjEVhNNUOj7/+jAV/fx4dV0If2i62qVnGi0rvIUJA
PSyKx0VbOdG2kAN0zTToIHi+Cmqp5mxjaTbsgG2rb506NCDWR/YCNmpSx2wrGtZsqsDsloRyI7wb
9sA3ZrvBnvBts11jybjVgR1eZETTOitb+VZ9Q26tWXOBp0eoGeYdTx1tHauz0B0+zsj2t14AS0Gf
A6zkNsGv5+AhdbBpRlY+1TX/aSHK+DOumg0CcfLNyIN0BfzUcBGeh8ieUTQbnjF3afJRWwRebpw8
YkSgQDG1HUTksM4JD2SiA1NRZDpDmgJaruUIIVqAVzcJE6hWVgV3BOIiGwgAoH9juWcEcoqLrx6/
XJiv5tjqu8R28EgutT7d27qGt0SVQgO9a0IbYjpG8jPAXeGZrvO99KNkZThOfvFT3TtGY9Gse8EF
ar1RLw41z592k/8eiq599KK43QZBke/D3IFSmpqMPEYLiutx43xHaD9ZBWzkK6Z7ww4UgoRRp4PP
ebUOmGOuqSlRvHfvfjjYlrN18xxw8aF9GHmA0v40zvfIaaDAEAoPNyiDfNgqdtaCZM8jd/03zYrA
wqtWdY4qFc94pK8AWZTaA6Jr+CvIOCxXVPufInW1Q67XxCsMKk8gUqxvEYIxk42a1AF0e7uzlhoD
AUJnd+YTysC7g22WipvaQ/iwhjTE3HRBoIi/q3VOrBAIac/1l6liGIdU67Pb1OEDc9rs1A1psCRG
b/cfuyis7FRYSp4JEfg1uHwziBKWC9y2xjv4NgQw/2Z2ZcIdwPWCf0TmxN2D7tUgHFKP2iH68O0i
MBpbpojuIwPk1SJAIgt7w/HN1qHM04vhBXIxH3YCYoAjc7KT/8iTYB1qI2oM2jbd2TKONkhyIK/n
jXguIlcOdhsUhaRZtjPSvP1GHlEb29sE4nwLLLby5UQ932p6v/1rm4jnkS9DlYzj+TvTBTVc5DZQ
P6M/qai/NqkXEX+5p79/Fcv/6P1j7OzcqakqTxPbMRwPckDSFVLo1bFHBGDDa8N64ICEQeaYjz+L
4K7sZfDLGqvfluN5TyIzsLMM++AEFHg9jRF5qa35gEolut/0wa63iRYViD2pNZBQCx6pDpk/Wktd
/z7XTM911SXIJPZ5BXEfG5XX0s0bCBQP4qMSe/aDJgPW5l3+ZOuNjt+prMFNk1ubzAG4OE6r8owi
eL4G7Kl6rpnxg0obNfcHHlvpz3mMHo/RSgucV+Hin0lVa0AYV5u56Td9tYE8crTJWBienAGlV07/
Quj3ouggTRcFw8WzPXkyBTYycRUY35t0crD6B703FsgWVECI4JYosMJEWNguTyRDk6umo5rUa3Wo
7aRe7BXNJ+r929jUjZC5yDkIVDV+wTIB60oI0JpV7x0roWOpqeyydkEYMLSvlfAK67dImXcPPdoV
GG7D/BaFqoBBxCcwdTv2D44a4hVoNew7rYTq36Cx9CnMinoNJanxjJKv7OCWqbsdy8K6WknpLDvH
jV47k9/nWWH/RmE/8I2++BlV/wxnkQB8o0tNEPnjXQF+BB+hGD8/OW0XAD3QP9PtT3bT5u6WlfWk
PuQPZn5FbfeRcwgjzYJEeRm1W0dEIMMdIUg0dxilDcEP7QoGGzBRlUDtI7iyqJxYHqnZDsVHk0oP
8Xb42jv8u0m9iY7ysP86thiB0al4vgK17clpGN/7aoEFNCIU2bwqj87UpoNyCYqR75OUxScDi0/i
M0iE/BU4RXR1ZW/f62N6ITIEi0trC9hosiGvIR9/oUovvGJtO3mR2RwsePUZvNTK9XMu8FdMXrwp
3Y3wGmuNCCUAwn2tv8QWuOFwXwc3Hv0/xr5syVJc2fJXjp3nxloCMaitbz/szZ6HmCMy8gXLoZJJ
zDNf30tO1InIrLpZt6wMQ5JLkAQbSe6+1mrAx42P/wUYGcSggj6C02WwLjNSxSGO2Fj3bdG064Ln
46dEWl966aZ/mFWL7joOZasKWyWWfnckhFbH0GYQZAvxmw4bcKMME8IkPY8vATe+KCMQy4KyT3l2
LpLoCy3TaIPgAeW68qw+PdJiTQq8gwDDlxti8yJer24M1MWoMVVo5i+qb8cO0A5dLwZv/W5K9ZDp
VJgYZLUCYe+8A2gme3EhL55zL/qaBYBBu+BiuyYqGq4eANRINWijrwmkAWwG7g3TjYPdzz1THs+3
eWa95FjZXEDBlF+w6s0v2IEke3s0nj0rjk9WEm9DM6selEr6Wyd1kdAyQBl0hM9lXQeM7anV6O32
HIbe56WVTc73BuCPExZH2LU4woDkJTxkZEsHENdt7SE3bqgUV9Lx//2v//3//u+38f+EfxS3SCMN
i/xfeZfdFnHeNv/1b4f9+1/lUn34/l//FtKzPNsW4LCwJdhHHMdD+7cv9wiCw5r/r6gF3xjUiMwH
0RTNQ2v6ECDIvid5EAKbFlZw3Uqxt6RmVQCS/r5NJ8Bwu879jtA5wuf5t97wl31sOETpCYiVXUor
rMG2+z1SzWx1deYo23nEKwe5VLGKpireLSqDadz+VAaO+BohEeZ9mZGkduIjGpNBIATMRHQI0+Bj
HRlXmfIZ3vEj5ImRPasPdp6NF0sfxqSttwU+emBk+rNV1d0nkOlne7tnWLHbmVMjH8nrFxPqS8Y0
ANQU2Or3j16Yf330jiMcvFm2jRi0I35+9KDHK4yhcZ2HdoinPYLAIbKm+LzJhFG91imCJno5MczA
QVeeqG/JwgHmCVBthjSxv7eq88A4ZpH3YZyBaZoNa+wgVmwcbbuJXlVcm35ipcPFhSTmqSrBkzEh
NvU8g/QZj9f5rk3BP40cb23KAiiNhGo608+M19NNFyXWUQgT31xAGtx/eC+l9evDEQxeXzwdgdQQ
x3bsnx/O4KWVh9T5/GFZpDulDVx+IZ4RoSjuoCjb3wGq/0Sfw7jJjS198qiorZCuld9NJbSKzUh+
gQ+42zh2loM1DR+mKG8g1mDb7Sezqy+uXiNiUrzPE1a82EYJyaBygOlUiFPj3kZGUd8i0X6LgL39
UGg2/QrctqA7SIMT1YEyLN21JfgfqZU61PG4tTUvP7xmUK2tYwHcnpWt4ZxKDrObg7U/yAF5HANw
ZlhDWq+bACjCqH2Adr398Iut4LeNYx48KHf8srQnhTmzs+VRN5L83NyHQCcNcHpg+cvOXMR/1IPM
Hlt9gKewrO0EBGAoZLHTr3pAD4+ZLPNHs+P11uBzsaFW6j0MauldgLz3ZvE3itJkG1O06Qdy+b51
9VeZt1tqqEwW/cMbIeRPb4TNmMfxvw3FbBcwZNfSP6cPXyp8WcwJVDLhg40pCvJxbLwOHPTKhDOM
q2cuG/MLLcKE0Y/n0A7GqxFJLNGMGlKQSXohVdlFJZbEYxd5WDqtZVmWq1arvcVIAoT2TpVAXCat
TtSJGqj439Ytg4UsDXZN4yHLZrI8tXeHmZ+Y8PiJzsSYWtUqjydkWyFQxPbCSw7vzX+xWSpE3e3+
4dvz82dfP0wQQDmCOZ40QUQnnZ8fZhrVjKuMBffu2EwIxWZyxYFfuDVjQyLpO+ObXsn8tWD2hta6
ZFHXEVB6gxjAcAviWYQRSw/Y477cN4gz6O9srb+uHw4AGV36DlpuMKBqaHzA6cQjuNPCOV/XKQe9
q8myOy7TeEXOFmpgmfHWgOhMDC8BaN0N0eXrpCzBZRNIdecgz+X3T0W6f3nFLOEy2+UmKHeZsH55
KlhRiTBvlXPPIJd7sbRgBqhNUqSwaZVb4kQNnSTxx/Iudmblf6BeLiBoQHTJVAf+PABjPVDJE7Vy
4E7Igxud1m/qxAAXd9asKRWwsEHPASnk8GTrjMEk3Lld6b68WzUOstNcBunGQbuGyiABKUZshHsq
drpu8IBQiibrL3VkV2pX02Ks7ahuajwstYXxWmt675UbzuIBn2HoiphhAqYupzpQS1xBYyuoIcNF
rR+spWgaCOQKeY46U78C02e8TuU2MZt5n9tIVNH1rBgdfCPgVARrCnb8IOz3kIxve6u+keODqQEk
JYDICN1ip6RLum2YoKCkWrjlIBEWhTnonQceHCDuXV67NgbN/NwGJy9zP6m8a++pqsDU5SvEMLZU
pAauAKFi/Mvv3xHT/stPR0JvQ3KIC0hbYBeu2z98hybJMN1NVnUfRVx7nfOXpKnjr/mApMNgdNgt
Ij8x0vOQAAx+vehrCUYMxPeD1xJhpS10U8GS4Trx4889Zd0zbGCms8yMGBhXcLE4Q1LDJwW6Wip6
8byJym5+6CMXrCJhvo21Il5ZGMUFNLFINdVF7DDavedqlhtdzGqQj1aePe6pCKDR25BUhBTyJkaq
2caz8JYTIigOzGYTz077AXoNtDhWRnW9AIfgqJoPSgDqtkCv7QxEElAC4wv0GmpzxU1g2R+g12U4
NptuyLrlEnSdCcAc5H2bqftqmm5355gyvEl74F9HgHherc6EUjhj2RkZCu4jD6tDEJX8Fawi7Rbf
1GBHZkkC/vMSsa6h9ZDv1GMHQfWOaL+8D2uFMzzAujsNW3ZFCFd8eW46MSNvFNKNU9VHj+BcF8jP
gbeudpvD1CAiAFiBuwb7Rfwdy6d8lc1V8JT2s+kHxqhucuSG7ruiNw80kt0iAvg+0sCy8F6WI8DJ
0Mnqg3FtQjQOzmlgkz19oHq7bqdNY1vdmjvzWx01kN2IXhZj1jKGF+8gYtXceCE8KLnoss8ggD+S
MmSbtCd7nOUrkhiddeJOEfATkE9125rvxxgOe25aFu7Ayz57cXNsgvwJYIb0huFzeDdhYwTNCwhc
20X/iDhXCDm7sHgssrmBTEDZ76joVKo7ND0Sx6kIEWbrtmnYNums4g4edu4XTLn3ZlWoG1a5Oz6N
7j1VjXHQ+oEZzFtL15miaqDcsZgHg8qvZpkfyFkL0SCwGyrnQA6jiCJkuq4dXeRG9wyAcCyWPFC3
vRo5v4trG069ojlYQV396M30i5XMHjCvTbDGNl3cVtxqdkI1BvKBZtA1AMW5LeOuuP+7cVR6GLOy
2sFh0W+qHpJ4eVzelxqNgjRIqCRrIEpuFBBtbFSOnxTq6GBDOIBsnRlfKS+uEJMfp09eUfjzVExP
SQqAhlc5HLEW7NixuhUAaBSYSDW5oa1KH8Ci8TjUbY0I3NAP6aVJimrdcCbvwE8a7SyvjKE4U0zn
1IR3HimJ7oNjIlDgFJH3FZiqjcpC8SPs5KlvEZGh7kgHkHcijOIdEprm7e+/hNavsyVWDYJZDBOD
wznHN+XnDyHcUFVrjkYPwXgOF+sQILxEkAHQTd3KqON7UIXBI0J1PbSjorZ/nFunguANWPIdt+R3
SZ9jPTBU2bcCbyWSy8TLuwVy+EMEqoN472qKFeJZ6UCyiv1PLzdEqtJpAVs6g4QjhHHXYdNkyzrC
QvbxuhNTeu2i1rylBoYIyO3vHwP/dV2qH4PNsG7Q/zkO7bA/zAfuOCLP22Pd9S2n3ZUaSYqfPIPy
MUi84AawzBl8me8/ehVavhit6tePAfUoFZL86dcfleCzQ6QsWf/+lgX/ZZ3jco97Hv5yHj4e4i87
TyBNOYQG4+S6LOjnwK3BhB7Gn+ETVtopD7addFfJgO3+rKY5vuZIpfprdQjexqWaWV38GVIb79ZN
0rq+HVc5OJo25ObMXBk/mTa4XAq1maIGxMEIefh5yqN7I6zeziCEIPyhA8wjD7nwJ332bpdDIu8f
tuO0f3j3hNiY07ENFthYWI4UDOWfX+dhmse4nu10PwWAetlrC6Is/QypbRcLTTiQ3PthHiCoqwEn
Q5feIumtfn63CAwxIz5kjqshDKDaaALKEI8jpJwiEEwrzDlAgRbRg82y6jjoVirSIUQgeHLG8BwJ
Bq2q//TPBzsFTpjzr2w4/f4dMLV34ed/Ln68nguWEGG6LjBZP/9zAbXIJkSywv2C4bLK9eKRgW9f
XswwR+ASHCq1PqRz2IAHHPX9lAPTBoLqVeqAxTHsehDzMRdu69C0dhO4nCPsFwDd/VB+bydMmFf/
w9uMP5KlvQEf/jE2M/EvkdIy4eERnverF4tB1bdw46jZqS4Vxw5y4WtkCiGDbbDDT3EmQYGHxHPP
rYGUFGO8onpkALlbcDEiAB3n0SfJCgWxI9u5csQcnjLERcksL+z8FEZwu1CxsEFL3SQDA6ljjNXy
2JZHRMy+Itkq+ZGVVywaMSPloYWIVOC9aqrhNTyD3b0IVLvNWFWdW9W7RwSRh11bi/kW2OzQx6fc
fNHj9G0Q/5jnt3FMA0yPDoKJZXnlYYQJBAyS/RWJ9hcvTIujiV831+6hDgxUYXeZjacavBtXsqJq
Kk5dNe+Bfv5C9VRFjXSY+irwOZb96+UKVNnoIRs+9qsuz8Md1X24mOe2u25KmtOHuqzPs3PLKt8e
KuhNUhe6lA3w185UdfaxjmwMuy60BloPh8Vf7xpS1NgTekzusNKqDiEDC6ICcgwqjhz4TE/lPtB+
pn1OShPu+pQHoMnrjP5E5cIrwnUb8hir22mjgsaBqtqcTmsQKGNGcdrswe0i9zKL4MYREUq6qlMB
XzUts6EVYmeI34TiZIjsx7vFYLMfIMF28WkXKdaL6IlAnHtoXcgs0xhSDwTidJAWdPaFLISq0j18
43BA60aqs1Kxgesqul2ulMlpm03T7C9jxFjxJnNy49a7uEnBFKf7mY2Xb7jk7mYZoQiqOwv6lu+D
unyOfQA9yx2NKuYyuMYqPHo2s4s14IBQpCiDaa/Ycp02DMQZ0i0vZE7jjAjrr1oQaR6pGESe0Kgd
5HXqW6BDFYJPQznmmXqFXmjs6xJ/E7orqrNMwBEQ676SfSxikHMEPPLp2Uxj8NkqmvjsgRsO35h+
a0ZC3IPoUdxbM6iwoCchN61jR/l6NNIVFFuyOzJBjoEFCBvUSGPTLDZmItqd7MEm3KgvalBqO84i
PgjDLJ/VHGAB4qovyIBsfKctzBNUR8d7o++/8ipIvyAvCkuJvOVXL5TpDVanzooacmf80VeucRcH
RXqem1b5dAF4xk+eTmcs+ukKqj7Q2I/4U9BFVPBYlNIC++qodqoc5K4RRvkJ0tvridXB1lQNoKUS
YRyjPQ1JhdhDB2fgGl+X5MBTlwFjjUcGzyNblWPMqnWAj1jAw/yOWrkT976Dnf+OipEhkc8E4dVl
qBrvcAUfzdWTHXuAIEa8DUw48qhY5TW7AaRxv9i2I/DZkAootkFjfaPR3NI1dhDZtdfYhfMH0xjF
fWadqG2pyYGEyJDxttyqZ7T5EXsWSK3oO7cU9lcgEQFsqMGkCX/s2z1rn2iCYN2O7qMrmDhbIn+7
58HxbpBOnC/3rF+HLbgNig1dVdnIYJ9dF5F0fQF9oPuGv3lY7ut390ydxsb4yz2HaQ3CfsTdbtp8
3A5Gau+6Wh5KxOaAQetKJHYYPZYWdDqprkbaKmIiZezae0ktnlEArZgryLotli1AHYnthVBt03kh
eowBGdXbIPZeUiuCkDTVMdCLRmc6XWrL3mQrpNoFuZH6UYwJwEofkqYCnqMGyxuWIOoBuEv1UGVQ
pBzkHRkgacDaMECpNlQsWWreozMZUhcogHn+EA35luoaD8HiLl5DCnU6FL1av3XDuE3UIi+nq8C7
bfbqgYV2ezNxZ/dukVVTh39mV+xprG5u5QVPJO/XVVmeyI661uEIOTY2Ngeqy0c2nCeRvM7V3B08
q1I+PLvJTrSjfWRpnl3CscZKffSDvDx4aQF5K5ZnKxWV0x/RvFW52/yY1PwNO2jz2SsQXEjqIEdO
OIjv5kZgY2m24d0YgEcm783ss8k9xIrRCQmz2Om05pfEtkDE387ZPV15nAr7mCSjcwA14K70HNAL
mbN7apPoD2swK4RJDZBbOp59iTFrbEUZcqDpIJk9pZVcswA5D0azqQSIORSyLL54IbuCQluHP+G1
8UY85ASJAlFsFt+NLvxWQdn1kzOydC2GKXhowE/pQ4aBAfYxv10bKP7y+Mt14y707oCHAGwuioZn
ZAkD4MyRUfDT9SDRDTxf0ZRbOZVgMAf7+bYGB4gfKEjo5D3Hgnvq+RcA81ZBbzavsgHUPgJr3J7B
l/EshXOsMj1qLfnamyF0ZI09v8njFLEc6glfZBBV00MgeXl0ISa9oQ5ZvpvNxPsMaImCQM7QHJCm
7z3O0rml9tlJ4NPl1XCNSrjngW6E3rm+UiZDEH0J9xE/u/YwsijdVmYdfA7q7dLR8vqN2c3FkTN4
uCDy92m5EWTNrowcDy7FhuBiIn6zLvSASFw6FnGXP89eNO1NQMG3Wdt1r2k5rcjAsIDPg3ZfdgL5
UnUvPYhP0aUaG+DtBquG2xA5EGcHDJg+NRh2s5X4ar50niV2HqhKd1E6Gi+FwF9eXxMUd5U/R55C
CBcZP9BIrpbHVUBYfYV8l/DeMaBQE2gRYepRJ8j4gSPptZ2dcDfOZb2HCsn0PBfQWdEPOs3AqwAC
zOzizIZECl5irmZMSU8IVj1VExQ8YuQT7IswhWzYEvhG9NsGdwL8WQ5Cl5oIhhp46D4YI8Q59Wxa
G4l9X+qDp7C2q6zE2ND0GcseDd63yBmbZUIts3jeFeD9WVMnsuqRvTthOXmhkjN2EqobA6bhojB3
WObyIxBUKxdZMU9KGMZdGpYnHvThy+gWeDgAey6+yLrmSHNi2bihVicLlW8gdHcg5yMySX+o0mNX
KukRTWRRPOV6RNDTgVgd/ku7wnX/BIurCHqTAIWckXvqnTu7x+q0r0ZzP7jdjakbgHUDiOxDszGW
e3z0ncNcJtCwQ16Wdw5s88/TKXKgsjOP30P+eRAhyL67PoMTTFrpOnKjdu1hjtxVFhPpGnKMO7P3
rGsDvMn9XLPoYmXs5s04NxDwG7vMX8om/IVAaFYtlG70YE0OHVKW3KlYqnuExuHwj+QfnaPQZnZe
tjHbBq8ZXagRxbeubPkGmehsg3xnC0xcTvKiQsPZZIYsIGyDYjWAkj2I0vJMxdEy98hBwyqqCOyH
fC43xZSnL2FUI5KhRb2wkE5foJbg7WoWvLUmakx9MDZNB2rtmftFFFF9Q12NcDNbDIgFVZW3cL48
0XWyXFRHuqlMjw/I+N/fFLVm8D7STRlg+MRiIa12wTSzM2V5LvmeupgjAL4KsJNZyALIZKER+JAZ
GhoBHOzayCUygfeBFiMaM9ZGdpbNftWGG2zp10hLSh6QBzI/Wch2T1ugg6nEhgJLNLCxU8nj1sGa
WbqUVDmdrbAYbqktaOUN+Lq8GyqZIXuoQC25lJBV+dKNLr9SWx5mX3lkxwtrOIPCPGIjYrgsl2C1
WuG3EZyJGxwEq/UqlxMSQvTNBV0BzgKuvBO15pjnVzwTiNNQK/Tf8ZtSyLTtQvbkuFKtM3ZpnTo9
IDRWPM6Om+xSg3GfiqFi7cWrg08uc2K8xdApDSewjVEja3GpwmrkMW+M4nFM+2KbJ3DRU+sQWNm5
mfBFW/q24Enx1COZZjmoyuGox8JdXzTqhn4DxQeF6DsGkmBgOCL7X9VDc1UWpAVUmnEf8fXmalfQ
+UVSDk6TCDkWExQbtktlFUk0VQ2/TbJeHOB6mCAJp8dgSATJrOxTPUSHcUaOOsgR8wcuh+xaxdGV
GdwokCw6Y8PGLcgJ6VY7btpTMCHjLMiq4oHqIHT12c5MJGLpqlgOEI3XG6GJBpg4UAtm0eDri/4j
R+pUEEHckYrUwyy3Udqze6rhEdZ6k63SLbVFUzrcwg2ymJPFMELwuivhSaKiB7cniPv7+9kdP4Mq
pz1TdWsgrREvaH+kYthUAkgjwAWoSIehNh+tVqkLXUnOgFfEmL0AWcKN0oHZPrQ3fLwo6nYQI9tY
rOs3+NJU27wtXJ869gU37oc/ln9tU8nZnwA2R1oeRpkTy7xJVbIzoyl/IHM7R2DWZLP5dvteKLAH
sl9kCr2pNfCiwOOHayg7gdnbtazb1NWZ2YZ3fK+is3R0t8jkGy9UWqoguIGw4TjuAKh96w6efwup
41O/BtPBISpHd6MEcA4TsmBv+8TLlkPQeFpwITjKrgDNTNaA7m4c8zc7S3bDtnMh7CejMvaHNOQX
xLPbCzIBMz8dVfQtOJCb+b2dif637dQfU3OGzZ8qtohyuX6FENGpa4HNJ3X09yKR6LwXAR0C/Yw2
BkwRxlh+P723Ut8GaZl+Ldl48BDBumks/oNCwo4XgaKtrp0dhYSxartMECK4b7EKJasgcZ+mAXzF
YTbI7aKhZPKnvovbOylkdacs9UyZMGUSelu3LOW2w9SJkOxqcgCrBMi42L3zbCmjzs4Rti1pGkcl
soD+NCGOrXSMKh9UOONmGop0WrkyvwXvYXKgBKmljtKknLFt/EXcDZrfSBApRzCgO8zDQwORcjQL
pOzmAM6A9896olZIjEHgGLoOKh3C7RjCT1caA9g0uVmwS5TKDUd07NbShwnsF7dhVn6dzDo9Uonq
vc5860p1dGCOMfoTNm03tgWu4xjk1KfJbfpHO+2aTVtFzXbQRWFw9+AkYbym1kIk8qaqxZEaqars
e19ajN9RCXo5oOedsuIEDfaPozG+jcPauYNSdntvpJfOzIc7ruXPhwwhdBm0bEVtVOeEBmSs4gEO
IW1PdTK9tHVnnvsku753dKaRraj4S0crtxEWRyfgwQa4Kea3K1GHJMuDfWF6nrrmWCeAdIHDhRW6
e8PIzVMeDM5fzrDC33I3QPZXC+8RPGnwUmgUAtIDhqq3z1TqRsM+QRjjC5XogJT/aZ1A6XxnZQOI
unsvvO/hT9WdaZggbg396479vknBuq1HbCPbPg+DEd07EZKkVA4NyPnZpH9SAlprX0SOBwpUPD46
JHV9UpZlXKg0DcDRjgN/plLtDv25Lrx5pxA5O8dhBEVJfUj/c2bHstu1afVKFopXbxZUnJRa26JM
IEsoWlDQAgQ0Q7J2JcGWfR0qJW+Ybsh0QyGQzApCWMD0i0HeAGz81gNo1x9zaQKuY6tDr1MULD6L
OwH2y9ls7jOdpuDi075vSrhRyIDqBk0GZCAXdunUFIa4c+U2dy+OPa6d1IyRLJ2LKx0GOUKGDRq6
2x6CStjQoyHydKLzpFsE8IujBZca2VErkgsfe6iy7YlZK5cOJFEc70TEWpKDY39FDVTWrUYQfkPO
J/D3EbSEcjmYD+9noTFFfqnrjBCtIpUfW9/txsI+Q+zmazQM1SucswiH4M9/RdzVvK8QjaT6Ghr0
cJs15Z6NcfUaYZuUjaXz3HdY8ICCE1tuXf/ePYdKzalGavZta4KxZoaO0ws2EiBA12e1rqMzqqNW
shv6Ovq11ZPDW9+iDuq1HCJzZ8wWQHJtBJIkMPEfkYCyoar3ejornDa8dJ5odtJO50ehgosBkY7v
+gQpkwOdQBR+qXFrKPkuUuQB/hJd0kVHo+a3KsAeIqa/HJ02coZYjzcNcJDgb+roAzVYsxkd5Z89
PPxLrwsUyIVwC3I8rNk3i7HdDV7FH/GnNHaDCnOfiqpBprENt82Kis2YYpuGlUJYx2a3tgxzOwxJ
gtwhdJXIcFxV+OWdjNbijzRwnVRwrOpi5GBgmcPXHsDDC57gybsFwdimjMzxKjU4KB0hEcrs0O+B
ekIoO2iF9QLGMFAaplm55lKJF8PJ4a018go4t8p6qcvmdbItdRvC//n4N50MPjE/L0znkkNW2zCS
FGslPwyRdYlfjB/TyTD7mLGcvWM59jYzzHw3Iccb/nFMvlS0GoGdlZ58qdhCT3U9Z1F1N01KHE0l
jTVooKZPDKRJ676zszNcLv0LctJyAc0EsopKYQBuJsdP0gNpLwifsrPVG2RFnf/OyjKABcm5E8Eb
kvYvwrjQCGXbvV2Wir9cFlaNGoptZQzcR/wwu74fEgt8cCW7vNdkHPP4CjlZ67q2yzM1QF0kvwL8
3p0ZiH0/5Rl+y5hnnqAS5uyzqbK3KSKfn/q68ZXOWUpciBiEZeudEzDB3ow9JM+XZCb0DOokfVJV
+9aTB9nSkwzUf3pWZmYtPSnbCRKTd1PR7mNoVXxp8t0IwqofNZQoV1XZO082WDo2RT/El7oy0lNt
jOZW2k7xAE8LYltuL751c7eiXmkxvXbRHL+0cMb7yCqLrpFAaJXb8N8BBJveJ00QrcNMVV/jwQPL
AyJnaYAZ1SibT3MsK3C2NNEN6CL7g1cXr1j0Z341CviiILwEvqfJ+4wFJ3Jqu/iHFjpJgXp7zTPu
roPCjm95G5h7z0udfWFxBImQfw+Z3mF8FU4BGRvMrdwIXjtMCB235TWoePHYA0KwLqERsueyKB4Z
QlWAe8p5XYqofBymgd20UEvE7654JAt79PbhPKlbqnJq2awTz4sOZD+Hvb2rMq58aoUTv72CHu2O
LkVVXjT6kNrp7qjURpYE3gg6JjR2HNfG1oGmMqhhcTNOaBVIgi0/k+1YZPU1i20gvmPDgphOnD3C
dXXtVV58tmLkSAtQ+hxrz0Nu7QxQR8OLz1Mwgc2zE3gpoOXxqWRfydzgyE0aPSzsqQheBrdoh9fC
6qo9lPWaLVVDx9RvRZIBS5GZh8KMqg0N2hv2scCP8dHJW0DyLHFADll6nxYCuj0Cyd2N20OfqugD
TIUV5mp4k+/LFllG0dQD5JUP6doJ624PFi8DAVJd/h92XobSV/vbAXgIFdCkLcC+ohkbWiD7wWfx
lHCQkXW8tFdUn/Nx9stwsBazOh8/mLWe+mjmYLF0YFgnX6aYJMERRPwep61cNS6HXkI7ixcG5d0c
fNDPjMnoxnGqaDXrjyjWB/1OApuxoaJT2YjDw1FwpmJgPfWh0z5HVi2uYxamCGNisN6xASbuQHGY
9CsHMf9vQLP7zMzhnEBi0ynhUn4WFtTkIJ3I7kHW0m/HtDVOgay6E8Dd3taKS+MumUD4FgHj/dnu
u6tJ/ecUNFBDXH8vc0hUjG47gKEV2sNlIPOrW07dATTW0z4JmvYmmwywCkOK5BkBoj+ypI9+hGxv
mxbuo+Lmk6e8EWo0+O0ZGmSWJBXfARnQHdtohlprn9ubGNyfj0x/KLB7H78aTgMua/jEoBfZ71OL
BfvJqEO/bUzrKY9bb19WcEJQcUJK2T410mQpQuTU2puySZfiEOJXmkH6zGdFIp4UGxEtt/Ic8yuK
rZ2MKDrFYuwiXL2vIKS4tDp12O5deISWvlHhYp2nIkgN6r6lg+hJM3HIP+q7Arwng2yc0S+tmQ0g
aecxsFDqVinLeB9yY1palQyMXdhztrTOKgl2CLEDjKFHrl0EQiAJbi2tNofSs22CcJyGimJm7VgL
HlUqYm7ju7lrQFug++bjMO9MO4Boir4u781xB/k2QLWm5tB4ZbsPpvwJ2kPjuALKsrnQAX/et7PE
unGbeTz/akFmESCvKwTy1I6KTQmR4TyyIZqk5SMzYXoXObfIMyqDG0y+lgtyFCfeViHIT6mS7OgQ
FslXN0ZmKZWo0THAP9llwzbR/d9NEwVflEoQC3uvo7PWZI9mDknT97EbKLOevMg+NnGAGY/MggSY
2wpcOT4NzDN8fFYx0OMZUNan94sFBeRHKqO4TbEh/3B9QDgakBzlyYZs3y/mmunB9pry/F7fhUZ2
BHf1M135few4N701HGN8GcN9CFwOqKiWW6GDEUNpJZJQyZ40quzPaqUiu11R2YRUxn9ObYTSwN8C
ygHLyHyGBIvzckqmbamMVdRCj49afjNcq+KdGYQILehLTnocJ+ywK6KymAwPFCPS3PDEw9oMPLhy
4PJQhXjLqejYqYt9U1RcmC3D5xoablTPR886VDXDMhbJV594AyiY0yDdGVnO4imDN4Dq00yOhzka
AQ6kwSHLgxgJ8grhA8GCliMUQIeyTeS51gcqtq1dbVkAoDjVDVWFIDVi/OWKmUzAM5W4l8Rt3Uuq
Gr+T1nzCJCzgG9MNTuD2Gzi+MK+kOdbZZEgtPIZso7aOdN/3ejqTAX/rRsWlbx3aR1GAc/VrpZrd
NJnGGSkNyhPZhQ6TiEFYpQ90RnUxAkY+8qDr9S8NoBoHAFH3JePE6HcTK4vjL/VkQV0RJg+2NZbL
yxX/7mLUl9fyKxyI2jMH168agmnLtDzipA/I63o7lCSgqAArOTgh29RUfLcZrJCtmTSGndm4ycrm
dgxB6To8uGWmdkMUquc4SO8IUjI3QYLXov1oIZGM/nuLwKhaf5pb0MNKMIjKroXzqg3zs8ncjbCg
tfte5aoE5Ajv5fcetZl2e6uoLoDHZGeqX4zdibl+n0HRzu669hZc80C2CCh2jPCdSIT7ancPWapi
VU12e7tUlnmzQ0KfJnJFXaEPTa3iDfbYzKdhlgbuQj8mBZv2zLSMk9Z2Go2JrZUKuvX/p+w8lls3
tjX8RKhCDlMwkxKpvCVPUDsZjRwa+envh5ZtuVxncicodAAEkUSHtf7wVZf6wvM+y5XybvpqMgzk
VEN1par8V7sqS4kWxn9u9z87TusTqBZ1UHd0Df+vuq8ibx0Tu+rjlw2OMPsMAto2IOMyhXU81/cT
boxkdqpGvzRwU3RLUFQtfSTNfht3LdxKvuW9qnRbdzUFma10m7Von1qjfGoSnbHETLyTH2SES8Y2
ezT9d9WmakCcpkePyOPmq8518PFISth0Rua0TwKswFP1pLqrQ24FLNt13/v8G6rOFnqKaIiQR7Py
x6NR6GBgiiK/JxiX30tiH0eBCkQTVcbIb9fnqFpUH7CcHXjsAR3ntbdqgDtp7KvBQjKsyM1z5WSD
fIkKDH+dBiu8wI+fCyeZPowCzHrrFB156AZTujwGIFHK+Tw3kOpZOMYPCGli0KjBwMzYOodjYc+/
INpvIKGMcZj3I1gjKwCzZCMokCf9ixaRxBusFukOD+ltPc/Sk7auu+AuVTtrmqeXWgImT1yU9Q0/
O33eCaNTgisRgo89r19elNdoKRBR7eqL5Zjkcb05r8kO/V1WZ+ogE1kdbWkh9hTH9+4/B0JrcN8n
hrUi8c2D7ssP1fhV/5++y9SIFdv2P+/xdanI/OGMJ99O3furXp191S21n9wlyGavT/Cfv/RVpx4m
W5Be9nEh/KerX9rJoXFLhLZiR94jDItRvRdb+8kv5K5NF/D7xWPgQeTUqs5/qUvzocZ+6aaTSH2R
vbGEi9fll2Esgpcl6uWWuIvHZ0CrLUd3b7H835lrMVi9dBcNCI66Uzq0Br4x4rtqdJAKeop4XVhz
37WZU2PDFvOq473OMVrlbMlAgWVQZXWKTPp4BtG68j6m4LWI8PnOp/GqSlA5n4tSH2+fJWET2PKn
h8+S6x2LpdIfVSnIiJC46AaUlvcN/Dm04bFbbupgAoTdlZGlA1GgrmzsvxpaEJVYrvj+rtOd3oXh
v7YgqhLGjFDHrzs06ATc0lgcyjzBjP6fO0OOD3alBfoywIQTulNh79Aecx86QDcPduWlx9n2YJYN
NdCS9WARFbkvsJ43I3YjrEqp6634YLXLxPKUkuqbJrYZtm4CXR17n4ce06RUm+70ZB63BZGtH6jw
NIb7o0Vpb6tnhXlnabV3nQfSaqqhgW2Ob6f+MYwOHM6l+w0hyz/MsqvOBWYNiAB+nabAs8+kdeWy
SWOzOneGi3fXpEUnLB2IOUOodJ22fhEDMHBm+PZEcK9+KVjgHFqssLeqtYBceN+OxRvB6Lzb9OMS
+n0in+o1qYrKzBI6Hi6OQxxgCgBDCluRvtTP0oiWz0NWjv8u/tAWt0DoV4svRIXgpaxn0VKJfxVV
w3/q8rVf7ZdY0KpLjKXbMbY4xxY40CQEGY+5EDtP6C2s2CR9NJwWJkwjmx9ycF+CSbdesn6yj5ln
R/u8HqJvGjSCCSjNj2ZBcrQc5u6a6oV1P5Ht3DTtVN6mROjyEMcw0UpQXuhhjNHJkBlekdKMHsz1
wK6puY4rkS0l3L8DA8siXY64xtCoujFF/yZ8nZ7VPdRBuAkg8HgPLRVcmrAXvM2RMrSt+Q+rrlHa
JJGOK1SfHpIBRHg0OOKaouNwrRqB5quMXCIRFL8axFos7A7ok4UJ01eD5jrNvQZw02tKlHNL6b1b
cYTWsmi9iwux+NvY/3DX6ggPqFO/BgfJEjQhCOb4aMB1RQFr1HBHdbU7yMP2bowLEj9rg6pTrY7B
NhexdvoAh202aBCGWrF4t6ADIe57dvJDn/Mn2TTaSw206ygX29znTam9l462UR1mHLa3fZPZd+rK
qASqo6xXsBl5Kgyd/O5fVhCdkzPbZdYtdR3zRkRy3MeFhoPIP3XqrE1Fs1nDGfs5mAc4hOyMhnny
+WFyrTo4bW5eg+pFFayKASIsAP2dpsr75bVzn+1Yd+c7Gwbf9uuqZr0+tuohlHPkHVSDepQI7AMW
PjEi86srtgcVX+uleJvxfL8NtRGHJPQJOLfLfPAa6e1UNz8iReDaAfPu2vr/vsoZkua1x3xJs8zh
AXGi4QE2AlIfFj7JZJLuvur7pCRRvCw+20G6qYYs1/U7QqwndZGq5/9F9KEb1xCXZ93IdhNhH333
m+7o70pUJw0O6A54v7VYIt9v+PWbJzV3OwTg66xYdCeJY9QRZJZ1c2r519V8ou+gh/+04v43t4vv
P3X+lAKgt0rTCAcXpyTC0PNLGlA1dMN0K/NM35q5ARhY+vezgaqaUqRKB/MQ64l/r0qqfq1SvYJF
RIfPxK9ZVgD+bFc817MZPWrFEyBhKC/rYcGSaZs2U7JXReCiq41yMx+adEHY0u/vpNHNN2cpELIk
676BUrWcVGPiTfMeF+Zyp1rxu50uRYkPj2ptCxS9ZnBcqlFVwbQAamvPN1VyImIMkbyL2N6U5nb1
m85XO40BQOk2B5C+UcUvv+pPoxtVntY+stG6jfK01j1/ghttzM++j2ynqWFkypJ3edZg9bCZmF7n
taSqdNN8QyY2v1f9JT/ZAzbxzDprDx8Y0eMgbAL43CyATIHIBkgxExsdM7lij8UScGL0qfPHWXdZ
PdrJPXkpfcsDjY/I2pksbEPGzcepHWrAlWa2mYsZvz1twCWgf487J3jIzi6DzaMHtzufZ7KteeEd
bKLre98L3L1d5e91WmuA9F1tI0hPHknHnhACTh6DiMHdgKP4h0+g2+5QaDZM20Ljwp6u6kxzgBs1
NQKOpsvXmmpjgX17vYoeBxviT8zShGKJnDElj3qE27GM7K1fmURxsxVJfvSmxzlYV0QB0r4xfx8J
jLk6W2a7bF7NBJY38hln3v8pBMb2s0Ji76nWrfgU+8VHMMTfRRoHhygxgmMWacS22A4zSyb8ipZX
J5nzg7uiGXw5ndK25n9FP8dPsCm2nXBGTuqhhom4F8geZBHo88Z46S3jj8Aw/VAHEba1+4hop+aF
rUWCSJ8B/oxxvxlG3h6iBCWeUx22XWiG6A9BoCN/Tp4wNBcBAYhExA7QswfxtJ7klkzHbhx75mU9
Ty8TsMVQVN19Tzg+JmL/K3NKJGYbq9vFldHs604rwtEGYGrmwwZdSYBOyYfh9sv3rukP+Bee5OLc
rLrVL4EE28rkNOyCpC1DI5n/jPrvbYn6Mnvf30hh81nID1QGD2lQfhsKwCRm3UPFrZ5M0Grh2GIu
b2rf4jLbOG3DtNJ02I8J+3tevqP7tbf4ZMoA07zJk791lglbx36DDdCcgRyzO8HsJbTTgZCBpo0b
cylzAFbOH2ZiLgC+WVMGSSU2dPiATLqrSybYucBsqqmza+KCrF5i8nZOhkfBVPUH0KLftbEsX/ro
zwYJ3QMktFeN6CjrhOVaTwSQimQVnJpyJo/F2+qGeQWPyX+yNKgyEV4AIjn+ztO4vRqzhRla/tIP
g/FqeecBBOVGi8SLAS9kW6FssJ0YA4h42ifsxa/2Mp0roePElRXXscPzyYAis1syvgwSvcMhAU96
TuJT0HQ7z8Q8MapaLHLs8bE3kpbFZ9ccEhfRwWHoH4B+bO12HkEh22ej8rVQT5ICpF3/7C0VCcu5
WrZ9VLZnkY6ntgebi9QSqVng61qvH8cRjllllwBfwXUhW0+2P/GwUKlJE3U9bnEDrgxJ5F59D5gz
rjmib9xD1ydoZyb6xgUBKZBeOC4LPAYbC6DQiErjzLbc34y9xtI9ak/EsEO76WZQHPo5DQT88KZJ
zF0zN/LcZwin39RpA+8tD//Vtpg6FWXlDgep96eqJtAFOpKr1F0M1fx5gxiPoDQyw2JaxgNkjxK2
s92GWL1P6Ggs8iyCxNw7vX7Tzbo5AyRfeMMSH7sU9sdbOQMy6c35N3OVC01mCR6lWNXkWRmEzH7x
2TURVyjjTVR7eFDl/q8n/Jw+Up8N3Ow1SViaP0zXexZRH5rk9E4xXNWdlw4/a8nXI4LlobZdBHxr
tJvJwFflKpI9BLc2zxL0gzFedcVLmSzNLu8BIrf978JDswSgrodsal3vFi3xb0MbnYrF154jBH6j
ObkYVv9aOl21R7nkoytzbedFki8PYUfUf4Z73RUDKXwS1YasnmUy/BG3doeSYeIeMpeESj32+2ho
yw3Pm12KYjoECR9IUaPZYhbOcN9UfFhGLl6Kkby+2bB1icQhS4v9QkD56Ap5VxQV0j5Z9TrW+kas
3jD4VGIThWcaGc1s31XRXVujKpHxMurG8FBHxntieoRqZHvR2W9s+mUYdjAXnbNmaoKYfWafcoHI
Rds1fwqjqkI8qS29/ROVnjSc7BRrcpljmBo/dqVlHFHobePe2aKAXHnyWc/FW2PrSRhYE1tfv7gm
nhvvW2tEXzgGm9oGxck0WCRkfvbetcES9pk/bzx5V3d56LuzG4qgxPC9qP19Rbrn2gNZbGPZXUun
J5qLHAliavCwOqGjSSn7V2L6aSgG592qYhhZhJxuQg+OY47miS/PlTb/Djz0r5zgwxkL7D+t8VSS
eQoTQbqYyXnazA5wvsoM/A1h6OnIzisnu4aaTV40l3TsGIP9yd5jnmGG/er0aeXGG4TuCexqe2fP
frBN6wHvjAxyqhjTizoMwkkvZEcvedG6UIfdAhjv8OxnECyILIWFq4V91/6ZWs6bM84/W7MjB5bY
d4CxLzUsRG8mjmi7frNFB+GbxGx055X5C7LiznViug+7Nm+PdSyLh2IGh6cl/aPol9Dui3xXsKjb
mhCzEMVKcfgyRrC0hbvpDZyVG1NYCAL52bEt/PgOW5oItR8ruSxB4ZwiVmpnkWTGOR0tGJpJuVyq
NBuPJSLId0DDrYMhxHw/JEXMYhZaK/CYZj+MGCOSazJ2dZp5D0UXJ7u4vW96aD22cEmmYgCJdgZL
4rLB5zBB/HezoiA3XaaTN7eBxDtCOC+uFWAXuIjmVcrjoLn4DZSp/9qRtN+0ntOjtp+gMdwDA7Jm
LJmQyNe/LQ07J6MZqnetIScaZN10qh3b2UJ5lWHHcPk+OTB9Engt79CKO8DJYB/AqeL61wvrnQkM
Z0WoWu+T2/d4+Aodb00H/wziIu8xgighw/r4TjydDVvWDO9GEA1hAUrqPXCQQnIWv32PK4YIdAyb
dyhkE6LaSLzFmnXGcNC8oj8ZEJDwoq0qpmIxr6UGi2hK3pcuqzfwkmww3XG3b+yJSda2z4nLnjiK
7eHaIeJ6lfyvl8lv9wDO2CszAW3roIBqmXvOPWttIkrBg7a02kuX8ZGN9mZweUokhjKkvKcRjWRE
YfrYWqOgqPkAjQL2G+Og5062sXGBjO91XZMYp8jv/pCTYkYbBI5/9UxOZ94P6IlsQQq5G9ywrHAw
rPzWOKMXziKzdhkh4NByhoNZZQGe5Om4X+rrkDXzsZdpdF34X7TUvQOz+JonkXggkNqHaFIxZbWa
fkMKHUW/cnlw7ZkJu2rnDYEE0HUod5OYYierD2m/gczQ7a3VBLUv0w2M+Ozmjn11ChacVpF2xIOl
Xv6o+gqfkWo5NLjy7eY6eAMcvO3bMYX4wvsfLSB+58YX/Csu2BAMh7sFtLbn7qIsicMoJ9AqW3Rw
BKf7NIUyJCI0vowxf3C17GquQ3ecE7hyi77d9miHauiwMXELiA8EBNBijZxNHxReqBcViUimhy6N
3KexDgiqO8Ve9lYdjhVBjSqI/W2GAVwoySzvZFK729lvhzNCHe59KoyUH90CbkESLjNsBtSSJfTN
q9K70moA6Vp3M9J0u8GZ0wvcjubAwt/hyW7opjVHA8UMocno0vGqIg5V/7S9pceITTjHASmaJEkJ
Ic+eseu6qDpUscg3dvoqXaN5iOfJDImo/cHoTYZ5FPO5dMJhHuowkbF2c2vZXyd30sKSdP29FKPY
oNnMP64H5wTrjbIizJN17QPRbsANPcCfqkWBsnQw0PYMA2V6NC9DRGl93ciu0Bv3/CSmayfJNmKj
GJzjyMcxtfDvEXI/DLGWh4Ov32wCOjvLnefQ6LRzF1SvQrjeXdlpv9uJL2pyDOverptyJ+fsl7TA
77SIiuOc81D1bXqXD+MUaunshRMuAx3zPqoQTCu6W5wx8o52c4R7kBhgSvdRhOka0h3C037bkz1e
7Aj41lQnm6SfnI0U/E762izOmhiggFoERuepOvnzgDOIXzV3aI5d9ZYtlQVUxMIS0cRyA7AsKzJR
uJd2CnB0mVg8Ge0gD5Bsd8mkQVlrxHIsnFwCraxfOlk9ajqANwS25cGT8sMQubmxWsPmDct5+QL7
tvQTLLklPvkxrkVrTLQfkmyHHDQr+NiYtzq7jzpIxBmOkk72avlDSgusHMuCLS8FHAp81jfLNOE+
1AcfeVTaYecNxDqQaZpytKGleyNVOl0nQIZoFsl97sdvHmI1uykwcTMV+W6ZYpfN8MAHNAxi78aR
vhNe/oYh0LRtCJntkFzVd3kCmrDSYoRWzPqunNDDkhFTVOHaVughCbfX0sHbdEXabUSUHIjB5ecM
6V1XN90La/w7zC47ZMzTB8swtEPNixRG80MOgGMsUvEo2c/GDolmyydvIuCVdI1kx6q3Jit9dna1
FU+HonaNbQrAJhQ+crLpLRaTw/JGDpsChOTW8bLHJBAX1/HbXYdELnnrQt8P0PGOi6cHMH4ROWEM
h0ozZMW+R/h96d0KOa8ULwb01PfRrO+k57chdOV8HwUOI0kk4h0qTx8Guju7ppfjs1EQFipg3zSm
idVXEOBZaiH81UTptMX88ZmvyifG4n8n/JnvhYbTxWxtvRyMTExQDrS+1+Jo0iJoZ0YFMJ9JvCXE
Z+C5bjSwgYDau3YzsKTYNw4K5g1KEKDDq+6pyaFwWSQCA3L+7QSCPp/sOdRZSds91mCMPz+QWRgv
Is0ftahZNoNuRPdCWh+uTR5+Gepz2mfiVM4M17YGnKsim1F7F49dJtTTC967WwMXuk3TGCgiVRHU
uQicUibPnVkC8ppyNB3jJowQWD3oGnuWoXHaz4OzgIKwqwJrJNd5jIJs2cPRxAwjg5DaLxo79alI
AQIEzQnLy/48jWI4q7OvQ+za/blIgU7BqWGm9gi3g28/zGXuH/hy67OV6/XZJd6175bqOiP2e0YS
aTmnBZu2AF7SRt3N70gG9Pl0aEgwIkNzIXrhh4T6r8II2nPWlG+tXxBAKe2xPS5JwRY5gNXs5zOy
xP18Hq0eLXNP4oXrGkUROg7qLGZpnwZtNcSrD9O8lGdmkZJN0BTtnL56cxNQAd0QV9yfUIvEZ7ew
q42WVAl7KT86qwPLV9ahSXZ1CLvvI01vz0vfopc1OoeW4fDc6hnYxYRladi01UuadT9lV/afn5U6
Ux9Tsjhon8/R4qP80otDtLpRqn2GOvPX4mrNx/e9bety4qE5uFM0nt34FVJTzUC3M5D6Z3dBVjbw
0jerjEtjI/UmO3XdQsJ92Rpj9mhoQYqbPf8YyTcHGUqUIFjBSxlFGwap9QGa21DJa6YxXCChu0my
OSrCRI+iw5I3x1E2CCuUuCKmyWns4CVqLNaAwU7WWT0BYh7khb3llbRdjV+F5S8bdSqNpGb7G1lh
0gGiRCoE+vdLVQZsrUabeA2GVGeADuZZwDHf1B48tuaHv+Q/iLv4fLIRGnKD6fjsjinjgYUNaiJO
6ruqzak6t+tBFdXBRsyDn/n6Vf6v5ggj+n/1Hr1A7udREFwsD0Y9bjBb/mBz0m+kjSrcztVsBEbK
7Dg0RUBShw5xjf935aeIpc9hG7TgM4XXALnjMID428+/BJ4SZAAnQ+vuorxPTrlWIOd+67EJ3PfJ
8FhG9V3GOHBGJRuHtLr4jpxcTKBcQtPq8ZhdzJtEG55wuObvvKzVQoDRpBPidHmKmqJk7F6KvTHG
jx5Zsah4xnf9tdV96zCsYQLdcYrzFCMT2bbmZTawtjlARPCe+5Z3OBh88JJF9RIoGiT2A2UMkXIY
T1rlZrw6/nwVM4JsjqdJVk3EGQPEG5ohP0e6QJe701hWQca68NGc0ILRnHAh6xxqEyAt3zLDLIjt
ZxSPyrrOzkG1/OLLxp8G0OrJHku8Nc202yakyMyxC66jWKwDQeUa1tgmZQuxdVpZ3fQCUuPANmoj
8joN+zyubk5KxhkhK0T7ywNE+2VLFiagF4LP1oSyLR43pr9k76D+20tUpvYGS+RyK7WlucsQzrCM
SnurGWb33tT6pxxfoke8M8lJO0v3c8rEwVs6vOc7+9nzRHXgFSiPEXH0t6qMUExIte99ZNcb5GkH
EKMiv2o6+x4ZDLs6T8T3uE5eiSRtcOC2P4ZYPCKI6v0uBPE05gWz1NxbHrF8KeO0CVsd2zZbuj+I
zPvEAhijPL3rjwRLnkgNwnHpG4hWREu2VSyzk4ni/NYr7OWIiulyWEgdbEFpWttF6+SO5eO2qsf0
oDdrvCMgIlUSae1E714B+mNXKIanEj6JlVbJR6TVLkxwkgnmc1br1UpeSXa65S5PctQ/Omm8l2PX
oE4OYZJsP3kYvFpSPw3QARrLLZrL2aNIswJyazYzSO26ucgvTVGPF2eN3s1AfUerbY7B0GqvWF/v
RGARUoWxt436fDfFafwKUvCHwGjq3m5N7cXSHQ37DH3c+X0BstGpkn3eTv5HS/y6DXyw9TKaLwQ+
421uI6c0kEE+osi/9VFy/y6D0dp4mWfc2AFYp7ZO5EHCPXtO7A7WO5nw3y3ywU6Q/moxJGY9bViP
QZXXq/eIfQysQTxaTURoQxPlz7z+jaxAQo40qcOldYNn0MbRPk48CMPNgsfWki03Qgy/ZrM7LbPo
nkfZ+Y89whZJCZ4Zo+n2gBI4w5HKf+c87FnlvDNyaXn4Vf5sVj1VpSqrg+r+dfVX3f+8hWp2l0iN
84iVaaeYyCfsj9XU+PO0GrE7VmV1puabIdHppMr/Ov1q/+qu6tThP3XqPqpuNrpya+n1FLK3y9F+
K8uaSXU91T2WMIRT/661BpsFwdqea0B2d/ix/VX+vPTzKGbSgJqj7eNMNGd1qNdpdrQrxMdU2Zbz
32XUq1lFDuldNZvxk2PovA5+YW0AEcVPqq4uXEb31B4Pqk4ddLjpejJGd59VhZs9xAxjXxd1ODee
bNT8P+tUQymXlvzOqnW83vyzLtVkaBiDfvqqY8e5QczeulV2buwSv44PTo3UeKU1zlWvbf0aFUHC
1Dd131vfeCsAIj+bujadl0gUOxcDosdqXtg+xXOIxFv1kYC4OKQYQB5JjMBahp2Iyd7WMINhO7Q5
sZSovHerQd7ZaX7wmWMvOHmyRFqy/ARz7JCx5b+USLYeEHd5Ldvcu0I/1Hca2y6Gldi9H7spZYWv
32dTd0YMpbjg3iuw1AHIDYpq2VmB4WJ6UqAfVy3fhYfsJB908ExA/77sWv0DvbVyK0a33OmL8UC6
uWeL2SPTWGXTRqJueLDbikyPjiCTYUKUY+m9zYZBf228EcBol61sCiJJOf5QWFDF1nta/7JkL9kp
A2jsY+dtGe16W8Cde8oTRArqqfpBLH++qKo2NvtrkBcnVVIHiMLxXkL93qr+qq7rzdfAGdo7VRqS
aiHDNN133RyAU+vEtiqy8akUUQkNNhl3WjyOT6ouqVjsAo66qlKAK+claYrfyND81WGZkKomKgkG
Zb2HOhTmn8noiEd1m6BekpOOdWH41WHosXuwtTY/qbqG9/au06JrIMnhz9UWvcT4wVgKHRPPbN57
fryGJxi2VV3sJI9FSQZVVTnVAOo2r36qcV1VJeMyb/TaMA+qmM6yepqJin/eocQC2wSopDCvCuQK
HPQhrVPvmErGVyRb/gbdfnaRC+tzI/r2Vf/ffoT4S+CQlrlX9/vqOBjJ80Q2jp1NMW5QcKrukQy0
T9a06uc0yRSqOnUYKr2679ZDnGrAOc15WTWfoOb80/DV2cgW71ib+sNXlTqb86i6/6rz0+K3HrSs
ftokCP1WpveVScpYYNb7efZV52odIII2OKseGhmmz25l3ORHzQQM05mojqe1jRmKXnSvMYGgXcSa
Ya+KhqgK3BB6eNeeI19FFK0gnzVWuHZORlEcUyEAVa/FUfQ1jsHgTJBqYu8l3FcryMG3VTYR5rVo
k1Q/mhLkfjf27utUtuNRaKzYVGs+yezYtfW8jW248kPneueoZVHiZkTndM0QiKTl7os3lGzBAvGm
Sk5hZM9rnkCVEj9yXyzbQSWpKx5VVdXHrCaKerlTRRBT9gYPx48GnYetOTXBi5MMGpJgibZzgsB/
MVgaHfWSRZ0qVki9oL/GIkd1thguHmAwXFRjBKLj5ZvJz3rYjLPFe1XXD/p606xjudsFQXmnOmJL
zJpu7nFGwrgwVHUjM89OSFSoAvb3QVIPkGiY8iY1sam5yTe9iHDnmsbpBugiG8s1l6OXy73whhzs
Z5wcStRCXuLxsa7bYh9oGEPn46p7ObrPBAkckr9Gv6tAZb1q2UB0Kte/9XHG7D6XxatjTDPrfEY5
TGNy1uKWd1kS6M7oiOavgzaRbAmiN+SgseCYEH8OevugSk09ti+edWJ0THYuXpYeqKCzZ5oB9K0M
KeoyEq9yIpKVN6SkoNGYR6OMvY0gJ7BG+bzNANJll+R2vyeMtcbGfJbzxfPcW+XGNov4GJhbxEf9
B3f1g1EHMz9atnazyvZbb2pY8fjNfOOhkeGoJuLVOXsXzYIWmZI83sRuDdXQREMQ1azqe1cOD1HU
6C84GSrETdjaQfRcENfKGtbqutbw+cwG6KL1oM7EusZwK/s+LuP8s8qYouSsWcNTKvOftetbR4mN
xVU46MPNLHEvRVO8s/aWP31bXIepMH5js7HPAumwWbrJeQlZkJfksLsOuISThQHiyt/iFX8tyjaM
8cZ4tVN5SgDy/jQKhOG0hxwbkyfTrS4o85b7yiBOW2ppufPHtCbpnXxj0dccBh8ig+gCgT591j3Y
Q9USCHCTn634rseLewiksaLzS38768QIy1RUGGf7BG11kLHuYj4u6Vi+jH26sgtzcVbFvEFvFNDE
Hcx79yHqZ/JQ/djA1bCmh6S1V35ZKveggtOjbNAIcbTyiN0TJg652x4J+rU7e6WVszO3nlj68+cX
cpAkKLaAoHapRqKfpFYepmaXELxxQ9t8xHXwKV4YgSyG2n0cmRVu3yWoL82oX02vQ7O2KB8ddmuv
w+Ibj50096oN6dPg0uOhHU7ur57B+dUWXvBc1MjzY5HxOjjWjIs2Jsxr24QQHLFmXE3Xko7e4lMz
ELlfSwPJ4qcSJ15VQg+4fpJBthdR7bx2VYPZblkcVFsfOPqjF7XHz1JtN4/duJxsPdORtTCPWZMv
12I9dPp4WdLOJFxDqe7lsB98zUXLyHSvk2l47HnnIiSig2aAqrTWltRhjpnn4lKYrXvVR4PWaO6W
nZ0kA4K1a1k1qQMJTGyehqsqfN6qaKRDUrUijFqM4jgOBWFJKTBM851WQBhCOUwVq/UPkARwuXqF
PZO1AE5EcepMei++vpx6Mb98FlWL0dbDOXGya5EP73aVVqeCiNd1GJq/Dihgejt85ZrNfxpGPZju
TR7lq29neYYVysloQgDkSIusd0k6gkGTmSIYYEfxzcr8aS8GyJRGrsc33iRIAu6wzHerh5GqU/18
rIFuqug39gOMO6IM6/Vf9UsjkS9qXQ1dxrhlKRcZWzFHAsYphzLtSgDGUCzHvCaJvNYlNqMnQkAx
cA63eymc8rWOGnFVpSCYoxVaiSP52jh2qXbQRjdlI132L7pbmvcuvh8gRjpAL/RogKWyOX5WBdGS
Y0KvfrlTRaMDygEZLz+oYj2X6SkaA5DD65XIeBa3ZUw+/7Cqcp15k7R5/KRKTjESYh3RRFHFBO/3
nWuvgej1cuE69RkuhhuqYm56zkMLBVeV1PN1sXnM3aJ9UM9erDivyUk1/DTX516BRbNp1DtVrDGX
56dZ4najns0tkEFKEYJaS+puSTQ85DUhXhLLpNYco9Q3WiPbs0uygEDy3DBW25U86i6ZoRjzz1dv
quYwjWPvOwDiS8sZnnS8T9JZ/iRu8TYTCf2oe+giJOXFMz7fTPUsDUM8OusrCI78WFdudO6sRVyi
SEuO5CHLY4WI580s0rccebZf3ew92TN+7f/H2HktV8qr6/qKqCKH05Gzw7Dd3T6hOpJz5urXg+g5
8fL+/13rhEJCMGwQQvq+N1h2/itNMhPL5ag/KTmmxnYI+obYT/DrSCK+IoLPwkDx7PAW92kIEsfz
zqRI92E/vphjqq2Q4wS+kcfmtR6bbFwlhUL35k1t4+RBbCTTjB+IhiKR7X63UHhctxEMdLsryKd5
RQvgCug5HDoZjc0GFotT92fA8uOxrIof2GZKR0NJhhejKeh2/aOCH/wbvms/09Fek6BHuTt3d77p
/y6aJHoIwgDd2tiSdtD05bfcCBUmrfVOsVXz1Tf3pMTiL9o4djtNCsKtLcVnT3J+Ml2XT3oZ/NaD
7EfT+zrpncI6KCBGybLZGGchNNaXYYwCE+QHx9ei944kUTwYNlCkgmSlxYsdFb2zUX3SSwVAgOcs
2xORD0n5YXpepyHmL6gTkyVQvhSj5xwMh8wnwPd4W/jIY+oWYKUOLHxVte7FeLdhfd+6VHnW5OoE
Eb1YkYXydnJGRMxA7pLAS0+8V2ZuXlraQ9+/qzieaE9ZbdqHIWmQP+wBKJdr4ozSQZHIq8FpKnZw
51XkQVzt9BOoh3yLiYBt0FcyN6mZTj6y45HPIxKbpvetSOzyPqp8tKlSHywS94C7LZ+IKRtJ7/1L
74Q/hxTTxb5DOxerxT8jNJi8Vh3cAL1qbbR+/UTyVtkbheGfPCMlKh/k9sZLZe0N5OePzgjzPzoq
mOSCfgdNU0D+9gnWZzniEF3drGRE6o4493XPcqYEjwUoFVESm8KolR3EeYJjUwuxcXMVpEvvnF3I
Ks/IqCjA/sID2IhtiBfDQ6vo8n0gtbp1VHLdomggpHhLQrTgp4Mt6MJ7p0HG7s32Iqo02Ad7KzCL
TWVHyt1ptRqUJwCiqSSqFM1A8K2Oo5M4Yfr6HDW+zMxdgkOmuJPaZ97cBxdIqx7kT6KEJ5W3jW0X
C53pYM/Khnx1fRIlR1WaeyDFIAQsJOlFnYpHyLF1UhMWDSeIDZOSHa8G9qLTCZ4tDduoiGTQCLRg
Vh0+NirZh+mgNG36jsCfBGngKFoQ6u5OboYK1HJJz45PiK9G89+cBF22DpzhPoSEOwZDUe+VizVa
WvqnOPH50mV1+MesTXSlmTs9W775HHe/cjxxX4hprgfN6LEmSbWXvM9/+hFCE+IYIVp5jTilcwAx
qr+YCn6GUut0W9E21VTvVGBTsxZHO5lMD/brxt7VH/ne54BhyiE5OT4zCKhowbPYII6SbYvIzbbR
f+vUIUhWXuEg3m2qwfPg9aC8XAftb30f+4F2t7NGu0ejxKAPpuUoiqHkNEdlBB4imiidqd35gA1W
Eszt04o0co9K68GcTi+8cgfc3UUQHW5bITXWs9hEYcVoV3X90fJC67lGG/3WhxI0cxUAWqZ7sKNx
pNmLxkQE/Se05FjTuHW6BvVbbblB/RZg89/rlc2fLJHcLcx+gFHYpjzDpVOxuKuauSjqar3clArf
M1HCxDTbjwUAu7moupw1JnsX4MaDqOq1kXReE8rYehTeXdQNo3tSUl4MUSprqT3URpnRgh8Vm9Yc
HnLAIde5ChYkjlads9KsNHi0bF7zGu0sc1D1FbldMsVa5z2LjSP7eznTxpso9a5d3YLS3mdqHETr
sZqiwGVhrcTRLOArHxsqobMqCndLneZEvx1Z5qPX5tWTEsAq+23hLdpX8rPY0I9Q8GjJVi91rt69
loHcX1D0kZ9bzw0vpWJ+XRpErFNQ3qiq/VJnY1dW9/NFq7ZDsAIZobXRm8NFDcLHuneSG9/A5EYK
/dRCgjiJEkaZprwSu07sPyu1Xh8/1InTjCr7Udaut1HyIgHkk1pPYmOXRAktCAEw1KnLZQmQLrmY
sttEcFTvZejmdzfKCa85YbAXdUmQEqsMgZj7aZavh8KVV/R99yga6xoerRkqxZoO/CeXscOKGWa3
XhOU93LMn2sChVf0Xst7FiFyq/uSu5ahg+L10J2tRm+5ARz0gU9tSKSClFLM8i4PZfhQhfZRHBRV
+IwpBO8r56gMXX4b9P5sln7L8+y010rv8pPTlw2ooMFLrqWXb9N8K8ldvqkqq9wohjcCPHKrnS5p
1rWNoGiErRtN9mNbfNy+VJqbwYdvL27eXo3WQ7HdJycFL+GH24Q7w0fwIDJY6WTMAJxcKQ59YP4a
7RQEW3mUWw/mhOSD6ZZbdVMzB1lXzD5SB38hNVmNoITXfSBBJHX5motsH/gY2PU6GHRZ6k4gJl6V
0gr2Hh8EAtwykHRAym2rnuURrblakTSSC7CTbGkf9+ob6y4GG9ALm1yTb0kTHzGjli5Fk0OPbTv7
mLQQ4DTtNay6kOWfzToZtGfS+vZ9TAzlNJDRJt5RE0zUslWSDjWcqZXc46SLOjHp2wE3ACdvo1U9
8o1kMXyV2yfFr5zHSYRvgMRgDoUO79HTLnoVyjsJY5RVFryN4/hCRmgT1Eq+y8zaPrcJbjAEAthd
NkOHArypFWdEy76AsOhxoavbXW75+Liqqntr019cxj8ht6Kt0H3u1paukbnNJOWSMFdNjF5+0mKu
3BXJeDYQnPV8QCKJhOVipMLJG6JDpXTlqWzccot9ZLepLMu7xHY5buRa/eL1+AeAmGq23ghFQx7z
JwP4x1Oh6q9SGBSHBLXGCzKJ4Er4pmzjyqoveZYRJVE7+Fuju/aKob0AJDg0JYKMdRmt0zLfO0nv
HFNtKDYx8waWVrq/0nDTWpdtczCKCRHoNcpW78xoB0D4B1JN3ycz0YNOlnzN3WrXwOGaNepsRPDo
N2YlAdeL6vqssEUnAbgWWhKs2BuNr71mwraRfxSROsCr08tzB9DgKE0BD616EjNqZZpWM0WhGzXk
QWIfYZY0QjIi6Gr5VU2+t6Z0i2N4voijrOPwCfTyn9HWihP5N5kvYVSiuSafhqxQnnUYHjrdnnSv
WXYR+BurWGupH1yatPBOXs8MI1F4fwcfX564yZHb66bemyeErKwWTQoreMWolwlmRAzVLMpy75vD
D1uX7UtvR/WaUGDtEwqdwQ54q5FbMq2j1/o4QniQaZQU07KsnCIlXyACpOsuDH5VSY5LdqAf+Ja3
EYgV5K3KHTf0TxljEdMThif7gClHXRiPBEbUVQi6bOOG1d2xKzhmdoX7m6xlR79kHAwlfT12bbXO
G2ICZfqIpql8aYNAudTTxtIxrLQgYcbpylc9d6s3IPV8RWWFIlkNY69Rbb0osteAsnZB5v2SyDyg
xBCgKEQo42drdPlbjaw5H+1Dk2JjZ9lwmlSPHIjcQ091mB5fvQogz/jEiqRek/cscv2GrXmywg3g
NQ5ln5+3jAlCvRkgFz/0DgH2Um0GssLeM8IqfD7rAoSSKzfg8PXw0oO8XGGbxayCRWETyXB49Jrg
9Rh7O9OZ1GeL9pdnuwkCZRrwRluNATHoKcBDd++PWDWqEOZXjQKVqf7dQRoMgP1uKwc4X2laRJ2t
lZ7W8hqh6WwrZw0I5UbCgEWRJeQj0YvxPJfEQm7fh2J47n2zuhBqTNZjMyCKltQPsJefiTRXKwM9
+aMzqKBAVdc4WqZ9ktzWOUmRa5+MCadThM33ynYuecAwq1cSw1hcFIcRhSUsVN87gKj7omne8T7Q
4ASb3lbKo+Ha4VV0sQgeZxOB2IvVe2zZZ/APA7Ps3uUOdu89q3aiGx7wpTDcqlrjrqoMEkUSFgQq
ak8n65Ybh8IuspURmfUe6HoGKM4xAN3wMdhBZj5ZKUkpNUNzC+nYe240NlGeTNlEYbjPh1rft2Xh
fI2dF7hMjVy7P0ez3MB551vqTBAZ6WegtevUSLyT2nv4IxZytWGl7hxagGd7AxwouBNSUpLL4q2B
cG8ZGUEPWd8wZ7w6vdE9xh0aRRYlxGSiba17L2kimedlU3SZNRdNZv5Hs4Qihs3XzXCZOzqdAY7R
TgB6Fo6zcz3XWfsO6msKQ9+aJfNKlT1eRVfXzmMZkjZl9vErTtVt6kXDSR6Rb0Io6kkJvd/G5BAF
VeeCbrHojKzO+BBPm0k8R0975SLrZf3UtfVwq8Np5Kbk5F79VAZMdYsy3ueeJfvr2OIxggk7SjXr
j6aNmXkYwVsUq+gc6tmjofXmrk8D1t/TxrWvo9PAQ6uVcFs1T7FVRSef5cEpdq1go2UQAGBjB2fD
1J9UT4O94fT0KOweOxBXxPfCbSeVTyMGlQT2WJw1k8CZkhwEBsycMtJQhYEl6sbkdQUC878bqSFf
1KJtmjnYZWg+klpuDlKjT5yaMAt+DRay51MiQBrVrepi64rhFhwJzEAdONZeCxpr8LqBFafLuYRG
LghKH+mo2bnSh0fZH3uoHa656VGlWQ9TEZmCYd3qPCw9tgGaWX4Mr6RBenJUQBc5enYGkXHoBhgp
wJVujd48STX+T6keRhsVE81xLTBz/kTgN8Cfba1uSOEUjPatjxWFqWCTPDik5k5hVbyNwI1e8doA
bZh997sgfpVTXGKc+peduXRuESWwplBBOaqsdGI6lOXYylVsBj5hAKwcaeOK1miAY6+Wi60E2NMF
KTCUqX4Sl8G18iUovfSYhDlDdt9YGwy7gYeQUgAEl43rDMW0wMpM3gtzrTPkXTsFSm8JUAD/tW4X
VfwekiPuNSTAeohG/81HCg7x0d2AtdzGsnoI7hPeCID2JlJ4uuj/xtI6bss/rGvqc90l+7Iv+UyC
CowsLK3lCJJQDY+zLI+W/y1Lc+0LEvIocvbPauQZh7iTnkeCABO9Vd4X+mQ8EL7LjXYInd4nW79x
wtE5+oFxC0mlrWMVWaVaThH+00CMm2dbV4eLEocvvcwq1S88ZBR9KMOTSVPhomsTVfweUKC3WQHC
S8pmZ5LwBsuVm7NwRDz8aTpLuQPbtZHGlgYWAjrjtDLh6tO4rTZZbDqPsACsB3l4GUHwPWqAEczU
q3ZFGH3JmRggXxkArcxJporiGKsJc748AaApSfuosX3mT1oM/MXYpF6jrYs8aw+wI7KXRi+rQw9b
ZC2KamRV4I1LA79QqboyXeb/qRtzo+ber8GUhn0WxuMZ4Y/HdgTsrdtm9OAh5fLgVUpJZhgpTKu1
4q1RmsU+hwauebAzpAiJuYQ/b2Jq2B1SwZZPkjHzVtbYJ1tW0Q8acQ5G8U2SPDQ+YLHvqfmCaVl9
TCbMTD7h6nwQFkfdeggm3GipDfIRYIQ/IUnFZlCDN0nS3G343ypRL5on02tXnnKP++rU0OlWSRaz
FUDPSgU5rZSFt3F3A46QB8N/CSuQAu69r7x450HnNWsNblHX3xEqR90Qz7tZV0NghARuKNFZMNih
hZL3JLghDjRuDEmy/zHYlXcCl2WMWyar/CViV7zRRgGX7CB2o5EIEiws/r2uzED72rWKglAu7YcJ
UshcNjllLXBrr8LrwV1FkjLFEaj1wGJtyap8s6R0E8keDrm/9LYDxTzduGq6othb8ImmEsnjVkAV
RWU/JkNyEC0Dq+bOIIvo/T2/ni4iWim+PKxMK4k34q+M0JomAYvw2eTqt/cqeS8URixnDcm9O4Lh
/NlMz6/XA+uQokYtcsBiE4n7L3ZDlsiktDC+E8UkKfZ+Lqn4z0x/Uwru08M74yB+UvwZOC/7QdEh
TtIWWyfPf4nz4t6DYz49xvkJi0qBl0pdsi7GRBpd6vpcbfZIreDJBOhjxv6K3gDtlgx1P8T9VlbL
7wIPLDYdMOqmhF9HPBXJkaToTMyICitmjLerrUh6zzgvX/beW5iLW6fyeaImEqK7Oqru4tmbkf3Q
EffZjaXGsG50AXp7TN1Jb2Wn2GL5V/toti0PDeywCoS68jbicYmnIfZyPD6jldgVvcDwVZe8crNy
sjY94evogD4Tu9MGIgJ9Q9oXeL0ztnTRCBABmDNWwxiBftgVZ1s4UoBEtrX0NO+OcQsaygwO4vf6
qiJGXW3COvoy9upJ3Ln5LkEtXWVGPGzEvRZ3Jaoz1v+1gvjKhAEQz0ScIfZE3dwdRFlstBjHkKrx
gWgi+tg1z+LBz11T3JqlN4gjJZHPVQGGfSNuhfgj1bbk/tRepq6JoDPLNYof9WQbgtzlfH/11GpH
gFfaLmE2QK+7K0Vaw7T1d+kI0blWh2d1GjrEZzsJTWs/eiNIYOz4VjJ0TpRwK/SEjCjN/p8f/vA3
iF1sryC7q746t5yfHmoyOJS2mroRQ4D4vjfIjR9MAFn9cwyXd765M5ziw1vzAVTx+Q5qpPGyANbk
WO00P1XGbWj771KTyNvlDjMInlTLhtK9DC5y+5hgYrkTf0vrFg+xOco7NBrbcV0l/qXuVAmYxzQO
Ta+1OFPs/Wud0+QjwgF+tBE9oQ3jHVMYli5TR1B7pJ10ONZL95kamMVIA11dd0iwHUQP7hujOwyp
wbKk2KZWh/GRPYEr//V3zSw+uj5YYSfVgCtMgJSl743h1VYnAKOWmeUkb8PwNg3LoieJ4lKXEf2Z
RiRDHa2taxUdmJX40fIkxkjRXmyWt/VDF513xfGxcLqDU+lr0RPmU7AV2EtvdUWCQIyFLNirPQrd
x+UNX/qyqBNFb+qFctvuKkB6e98KduKYLjq7aLGc/7kLirJ4amJvPkeU591Px0XxU93cbfPCNP8O
PdjKkeCP9aMHV24VA4/JYkBurQnCefpwqA5EU09loTqoO3woyNMzLxBPvDNVjEGth3SsnyzmBqwP
LyoRi1HO8NiOnlJAKV3ZnI0Jqzr2+VPa2c1O10emEpUqb2QvI3bTIjCzIsG7E7yDIZ3sIvWxKzde
kD9YmBcvD178qijOr9NSFpVLN/l0StbF9aHFflB0RrEpp+Fa7KkR9CU9hPMk7r64SAaecQCzQrdr
XWj1a/GWwGqnVux+qO1s7WtqIKIk1i0DrsFbSHXfTMGl8LlhTSjFR+LgUEPCCd/QR+pr0AJ3R8Zk
K+6x2IjHHk7TE4RyWSMP8Y90UE9OqCU7eezPkZ4jUOY0BzHIKIzaNZzdHPXcjZ958xdAq39Byk+O
4oLiyYs9Rvp6YsOYQfdr7JxHzOLsGbPsRubdxfNsl4oesQwGsiJbR85b/j617pVNO0C8X+5inliM
pNH0mUnsxNi4BnQhQSqBF/AVXLLGTNxBflQ0IbcG5URDF6VXjO2sYyYmW+B1i/1gW8cBYA753D30
SDSKA3Od4Bg2z67mVVSgeBk5N1WZB2G41LdSi7SduL74u1wz6I+1+jBqab2Tde1JPNXl0Yq9tGl+
htoQrPosQ+kfCvnfBdoycEji2y/K88SO5WmOIw3LBzD+WyUxU9j5ddpdEWTXD0DTipNg7XRBU5zo
C39yP0nm5yuexDLGLA+GD/TvGHqmPjjlxoAgjSyGpeFwkvES2IzgGxQCtzm3TDwZ0a09mdijATzY
zfAN+e9gLhosI/ryJOcOPY33y01Yjoo90eT/fynmaj3spesy1Is/RhTnufhSFntz5Rhg+8GEFmEG
MdGVGvMg47EomoifnadcYheHTV61eZe89l9Y/fyhFH/nh1nGfG6e2mtgARcSgthj8KEX81eSI4Su
xWsyZsjBrL1Bf0drhXiy30aHrPJ9eSuaz7vu9AUNAIM0XjzP40RPFTO6ZbPUDWNCykFBKVIBJjZN
wsS/s2xmlKQof5jLzn99PvYwca59hq5by34FPH1nkqUa1+j1ZiShftjiD9HLk2qr8lFMy8SkTuyJ
zXzpaVooiiSC0Lz2IIAsjUWTpSj2ls3yGJe65Tc+nRukrw1CHYxhjJli4GwAAqQHURZvHnc8Yhk/
HZ//+DFXslUgdfKHaaR4hHPPG797EO2PorsGKOkCmp6egd80SG6InvLPu+LseagClFMd7DzefKaC
eDBFliXcJ06IIHiIo8uBZQ0oDojN0k4UO/dnp5Tpcf7rp548kz2Wd2aez8ydWdQ6atqQP/nveyf2
5lZi93NZnDRf9UOrzz/w+SxJIbFRmy/KiNSsGFeW2YM495/qlibi6DzPFrvLRjyPpSj2xHn/etUP
yxnRWjT89FP/VPfpqp9+yZsGfIzmysaH0Te94ng4k6soxnmtKl54sSGUAjkTGhGL9ynMtmyWujHB
ExT6HW2KWmN3biSGW3HxpemHI2LX1T0QQqTg5x4tXhbxniwvy/JS/Wvdcpp470S7f6r7v17KHdOJ
3J+FoP36jY1DG9PaaS4sPlzLZl7JLuUPsYp/av6pbl5PTJedf0Fc51Ob+Re6yLkoUvdHbhx/LYYG
sQYVe8s3WowhS1HsLROypfGnuk9F0c5tEQxofyolkghRZkLk4+Uk9870VnTheVfUivJIKJtldVIk
O9XJ7svwDpgK2vhSlsaJRi7KYuRnLuQRUTISw55DR65n1ONaDA9E/5FkrVAG/ktXmwcNUyaGIEaX
LB8hYSL+tvmn4XbpCpZY9C9tlm6w1H3qLqIojvZeFROysGF6dfKobxpLjce1WP9GAAwIF0X9i1d3
wW5+48VNWTbzsLqUxe3616I4sLy6ougRSPk7fIvypyuIujGJwE4oEa/RMtjPE+v5uHg+y5kVXiUs
3pKjQWBEmyIkH1aOSzNxrtiIicFSFHuf2olBdKn78I+LI59O6ZxC2o7aFVTgYwmVAtcA0YJIuaaA
5Jg+XDmOePVdDF1uEiXJQdyZPGrT5DDK1qpKLOMgXvblic7v/odg5oepwtJU7InHG2QtEb250Rzk
Si1ET7QwQCZFRSu7G52cdAxqLspwE6/oHKcUPaAf1bD6Kl7kv1GtUva2WGeTOqlIDqZpcoyQCIYl
DmlNbMqKbOVqKbuGJ6F/5hurfNIdtkYDAzIG5CXyYaiKt9dV9yw42wYJgEBGu0bcVfFcygQqk1pk
L3kIz0TwydXpAY81ojv1HM/8dPvFTf3wiOal63zXxZpF7M6veUBycnT0YSvusvjZZSP+gKUobuyn
unlVJ458JnMuLcXh5V9SfV9dm1jrrbAxxCrOS923Jgv7vYYQ4FaFMUsR6hkCpNkRn0mOGiq5M81C
pmc66jjAPNUowrup9O6BkuyV6RpyVCbX3CvrlWg1Nkl/kMZc38htAkiv67JVFfCqi42T2PradAB4
KmCKLnFk7+TAN9ItkkEYLrOy3xKVBDU8WMdK9aoHOFnkmhGNhXieWLgXhfIldvuXCdH+7CED+wz/
ptygGtejykFR1CUIHiUR6YmyRwUiNIv4OXQslAX15jqEaCFYwBZ2Krn9vWO442NcVD/hOx5aXcnf
+lTHVSt239OcKXmJD/zJ9WSQ4kn10jqj8d0hWk9m1/VIOCg16jhdt/KqsvxSjmB6WZLnr6ocm2sU
dYBXBch2ydlkC6ATSh5To0C/SZY3BRLBKEPl4LgxYixu/XSEUBJmAh2OAn6k7KvMzG/jEBU3sSc2
SZZZ6J6lKcLCBOGNLPQ2eYH8kDt033SSZ/tanqT8ErnQsCNBiWMzBYBXtsvKLcxCVK9lCJ+ai5Go
jILhpk4yMEFO3bEerjL7BFKD9JpDsL1G9Wtoh+CxmzYQXYJHV47ekdWUjqIqTzDpRncRVa4M4TPN
IFtjeY8VatiPMpnQx1hSlPXQ9x4rCA6EpgO0Kja5lymWonjIroaua25K1DgP47QpE2B7Jn0LdjUt
lgO+msRrJbdwRevIzugDZnN9r6IL4/4eomC8zSXQHCj/WvS55fwiMJwHVGaCdeHXK3RPta2lGPpm
GKoUjTfA9Jmm6CfTAuoMrFXZqKYa1Sus4JHBwAE8d/z8UkC1u1TTZinSP/dRRgy1Q9rIhJuWq6d0
1GNtreiachKbbPD+U5m1hbQeHFjujh8TbEbU4KV1AYzaZt9+i7r0q0YqHVw4dH/eLR0+M8hE0ApZ
gUpMO/4m3fnFTyP121BFoBUQxHnx+gTYNTpYD6NCLtkYIuNc2Gl7UtuwPsRxmN14BAqU/1p+rnqJ
zpXE+lXW2pcS1aCrHUQPnVlUUF+l8jlsSRxZiD1uRVEcIBX6ivx6ui37VYtxx2qYmodKjClfCJZr
Oo8MNlWWBO2WMWPz4WQjfbfiUT+LS5WVrtwsxz9ADsOpM0EWbccHp9gsf0HtRX98f4zm65baWD9U
Tb1NZWRt1i4Wy62X3DEqHAnaZxVrZVM/Q7SonuGetzdCx0dRwmi3fsa0DjJU0iPWNLUQdZaWfz4p
sl9kGz0uXAMBakP7IWIx7Uow6C7op7WXsiOsnMeonYgDFkoWR2QwI9Bs3ApVl+o9YpvKWhTF7Uli
efpUWWDCpvtj9j1Al2Ka6IV7s/8z/ztxlLp7MyvhnE33D9VpEHnJ4OBPT5/pOx3lFLErNoU3wnBf
yqK39TUSkh8qxWFxpIHcsekeAM6AwPO6FbguLBXygkFJLb+WpecfWrPz0Hj3i/c834njYeeXu1hF
takYJYuAtWTjFk488Fh5gXdppk0XoXtia+7+w4G2jbGTefNcM9xCYQjPeZ/gYThtxJ6o01llY9lg
oqgWKkGF3+C/NBSnzK2Xs5sec8D/yymx3YGvkJX958vUTYbI7VN/y2WigetPf51oLX5kyHK1usT1
xKMg7agbNQxYFCmvwbRJEZi4iuLguigWBm4HeV0OCa5Ph3MZ5fLV0kjs4aB35sPXkEfm5NAmquLn
hYMnxiBJJ+vNAIqPspQ4+ulUURQ/XKM6erAQAp9PFb/24YxE1bdNDkDj84HprxryELLj05iZX2Ps
SUEujXZ8rociPtt9AOBEQXmzScgzymQrtlHmK3c597uLrZY/Ul+R752ZyXfVL28NA+yN3DRMF0QH
+fq1GvpfVlmrZxNoyZudcCmSOfk1Rs3gLSikL/CRvQdxUM+9q5uF5qM4BlJ4G0Ooe06nln35FnWK
/qK4QfaqREfRhG9OcperCvrlzS/j4dJ6Snztpw3ifmq30qOSXbMaV4zZoPGmomgD0ZREjmv/lqMO
91Kb2CXMpfgtcUp0tBWtXoui1lbdQcM1dZPrBor4K9No2mdsrJAuMnp1G0CofKtabBFk+Hr7iV/5
BhQs35iJqx96LDMfc7N/AULTfDPy76Nd2V8Mya5PSR4gnWSqzbdqBEghW0b6iIgOWrp++8ezzPob
kC11M4a4iJuV+6IAPkPDtu7Ae7IX+vV2xBoWvvB/qqBF/j34qU41LFCxyXjJO6fc4teWozBnZS+J
ZJinKm4GNLfb7EWFMf2M9ftKHJSAsb2AwPgCk1e+iirTrcgv2F2+F8UeNYmj4gzRWhTL0NYfR7J0
oiSu2HTyVUbrTYURffaGEVxCZvjauUQrBlp06aLCZqZXgu5hswGLh6wn0rLbwu2skzjS1q6z1ZXO
oN/hdjK6jDwIxgRvrVy0azg+wUkUrUA2gSkE7VkUTYyI8IFU3YsojtLw3eabfxOloU0eGa/TRy0E
3+P23sEPOukpTmr5GrjQiH0Xu6ouLR4B+myRnWifcqd+jcJaPgNW6J5UteZVCVGVLyL7IhqIenQR
d7lUJjdRJTY6KkeBCYGhbFQMVzPcYxPTexLNQ+hoj6n+VFXZzm7sAsPCcouMeX42Bys7Bw1kuUks
OD9LMpuqKWxkZuVhEzotouNmUD34ioUV+GC8oBAWf5ONwtmim5kfRBGODpB6NXvL9R5JSq0FSzA1
U9rBXaHpB6om7XFXlmuA4kX8DRR1soeOb+1Uch/fTEM7p7Zk3HU/sa55ZACwmJrVg/x7AC155NOm
XJnWKbgRsWdPm1GJ3TURvAr87n/qliZiz5Dq30WrKvt/Ol+tAcA0ZvhQ9mN166UCuHRmI30Hqkvn
S/Q7ld1Xve/Mt8rq0QdK1eyS+JqJsnERg4jrxi9tYT+Jpr0WX8pAc76WVSpv7DI0rnHuYMBSlqil
oAv7Ch3pp4T41TbM1jawoYuc81LZffi9UQCIGZpdPTh6450k04r2QezLd1RVypW4vDV+lXOn+tmQ
NwJGpIfoMA7agZhtjupubjw5JprjvO4WwpZKuoqSMkMZF42qS86YejFzf9O6angqESf/e2BuIw7n
Sy08EsDPyPhv5NGTw4047oN7vIirhZZNpVlAJyws/TgXxWHVUaJ+x6sdzC09RX0y9MjYy2YHd3u5
hGHpZxN4+cnyDWkbK5mKLVVnHQzwvke8bqqLounWzoyS4XHAx2XT1nL1ytsoA/2xrXfmzk9o80h/
KufF7iKmpH1m7J7uZp3pP+EkIhapM87T+3hpk8iCpOKN27Ioyluo1uVB14ruFNi1gbuvm2NL0Fjo
YwFWZeCDmanmyGK5rfst9PrXKNCl3xJIy/mHklRBKi4zfg1x992XJOurYlYJasfKePdNtMGZongP
UKjtfTKJisuSG5/bODT2hAPiBxsqEBjnyiB+xkBmuqP/jQH4HfKh9Ev18EEGncQMm0l45Nn67wRl
ZLVpXzysOar6uW3ALKNTXL04NWvCpi2UB3AbDfAcHJbgXVkbgmuue1BVDQ+q3pokDeQYtzilSc5i
z7JKUoBIIFybCFkX/GueFatzXtLY+aoMoXTVW8fhHiDfW/pxeRLFRkN5LrXC5qiGLcJUCvOyY5MD
dcsq23n1IKSvis6Xr22Ru69BOX5TDU+9idI4IcAt1XgQTR3FOgeK4T6Kkt96+zrO42c9U91XdySX
mBnVPdcs69Xd925ifQv5VO7rXq73Vt1575m6L7vSfM9BZGGZU5SHzuuyr9jcrVsjsJ9ZR14wechu
pSshnu9B3mhaX1nNddOBICPjjLPuxGTp94gdDbxECK9pgfZb2B0aiKn5lte8Lg0qrdQ2hdkYuw5L
wVszbegYw6bCG3kjiuIACdvsVo24bWFZfQbsxC97TQG6AcPRFbG77KZNGxMp3rMtadfUKsZnogBf
mzwY3odgAnrU8DnQgUJyL1a/hmM3vPdlYKz7qT6Y6v93exvJpaW9a7tcB3jauvJsBN/+c/2l/t+u
/7/bi99Viw7mtqNv9dQI1x0L9qe8G8on1dLVvTnVIZfxP4ydx3Kt2rJtv4gIzMBVgemNpCWvCiGz
hPeer78NtO/Rfidu4VUI3HRMTI7M7K3Xd+uGnMHvz7p1F0CRzV25rPuv1/LkBGcl2btY5Zm4TvRF
bWlXjbzlzMj+WSdjH23nYvu727pxjG3bqWv0BkF5I2WtjmASzdeo1EOwMbnWvR6OjZeNSnGzTkbB
/1X0T6qjNNVGDRP5HFQI8bhJrQsQ2uVzu0zWRUOTEN3/LGeV1zNcg/X4v1vX9b+L6yvWdbDtTnlE
Q9vvqp93+l1OuenNo3VTcrjee+w/IJLZrwl6Jk6qMj/YPlpSdTT/TEZvv2sA6MgW2sONblkYjibw
VopUjqi+oiZGeHxoSmmrqfb8DJFh2HW86wo8fUKWdVg/I8xo5+urVr/ghG1f/U6h0LW8N+YVNypH
7ZG+ER3XAU3bqk07HtU6hNm9GO6sjjo/5jp6WCDOZfC1blgnPazujUWTFUr03jyIVJTAdVr/LjMT
6Q5AdOepexsbsWSeYbposGOAkJvCIQRBFxOP9U6qsn7H4A8svvZdifYNxMjwHMU4wSdd299ETa/s
5bjNDv6YimsYqHhiSOX8lIbpN02H2TcvDrGDP0pCQMfC+vcOP5mdNnbBtSqa5q5YJppMeBgW4BKX
HTR1kSI1tGzobXlVUnTxIJPlzWAX3XXdf90Ng6cNppETBmjAaZLFk52Webxk++QuANaBr1qT3gId
wiBCxxhN6+Rxiw9afdWDLtlVSGsuSYaoQhvFfDYtOotRxxsnMxuiQwHK+GSLSD+Q9iiO9jQPx6wa
x4MkR+Up0wqMffw+OieND+JpMK1zUk54vdYkSaIu8bdx28o4MMj11rKLEaEr0GUAUP0t9Ylyk8Zm
d+dDe4IbTO8gdxy6gaq+v587rH4wdx4fIh08ciecvgtJSgWF/NhQg3bDUdaeRsuC5Q339Bnvmd6p
omm8+PhQgaDOU6+awggSFvw4nk0IPvx0/kgaa+PjR/ZC9bqBaxMtWvs5uqeX9Dsy5PlDSrQPEr/I
y/WARHlgqdus5eHsD2LXL+9gxfh30AdWYvEwMqAyJiCdtJh8FPQlqp14t+k1YAiYDSfYqONtjZH6
QuOfga7VF1ufOlDIXAGMjMp91iiAZID3jdcYWgtB+bjPhRQ9+JJtXk0FNe1qBB+KHsmd7g/7Ph2m
F2EwdlKU4MEquFKUKS/ABsjjS0QD4CYoh36/vkqNk0OtDcoxN5XBI5dYHFEExQxVl85g3caQw2+d
n1ViAoi47rLO/WulsWxZV/73lt/dx2zlE/IBv++zrqsqCx0aBTw3wzHwqpctVo6t1D11GFgeR1/O
wFdwSDJ42+QtB5QeyyJEO3sztQU+l8uiKiZES0IvDuuin9aKgzoxdjB5QCRnmAwKlomah/g9lWIq
T6OdVDhYMLdOfvdZ59Z1OI2zd6PSojTkdGP9f7xuBhhVIlD/f957XfzXR5v4CByIhJx/rft9yfr5
Y1TOxyx9aaYwfOCe6ztFbOoH1Udb0efavWyb/k4bQsmdc/5m0y7iW6Mq9uvS+iKh2fdtl9kXXZf2
oIvmq901SArbvH3uR7NytMEM3ttAekBQZH8JRdnmFrcDOOBuoORqxA5Aebss/iaZcQMdJP6oojrm
sdO0L4vdvZvoXXkhz32SgbhfEApUl1ypwi0409lJhFxdfjesWwmw/tlPYMlTtKYrd0+0yODcvLzD
+pJ1x9/F3hhNxxxqapb/+ZD/emtpTNALqf5TSo8qwMzlQ37fYF1MB3lP8Ss+etYgmeduDDAgwjoU
xxepD5GQqOatgOR4mxrL3Vcp6DAQofWzDqUvlkqptTdJFVxMGeOSWAb1/7O4rMOpe7hEy2RdRwum
ssEXjSrIsvV3w7rfuq6q5WwrBlwB1sXW0PJNBBbG6+KJ9H5Vf0QIF+xCrl+VYEL+1pfTk1kyaK+n
xr/P57z3aBXr79QuhoZpjtmNpQFViYG4XSa9H/YFXbUQHCN69rGtOuipDRNkuYsPphxd81Suthlj
3VsZ1i4ZA7LXqV5LJNaL7JFvF7rkvK3nxICAos9CvOEp+uI3qfFZ6v5RJpEZQMJB15TUCaH0Y1G2
Bvg+kgwUNLrvcbLPfp4Xn1oTv0uCLDV3Sxro6RrS9R43LAFqQQfpmc3Z8OjXQwPTnAHEunU0w/IU
ZkgB1605Fp5nv58bZ90ap2GG5yVMuXXr1BrptZbEW7K8ExWP/Catq/t1Wywsck6AlojJo5uylaVr
jJMQ84E+Rzfr3DqRs+B1VuXq8LtqncMNNfRifHx+XvW7VTYzcxdTiHLWdWYTgpu0GnSnwEHd3/1+
P0cesksjCuPozyr7zjGuVCiR7sfELikR+RRPlFQ52VannGR0VGjWI2WXzqBi1g3rZLSgBrnSsk8t
SVO1/X2N4kuf5VxCtvvP2/xrF92M0ZCtb/77bj02HW5vTqX3877rZj+N+Yh/7TkbkuRihyU8zbAR
gi1vLw01EkEUrP964brh5yPXLxhmsr+1hXj6Waet3+D3wyc74RT0zU4+NGHr/Z+/6Xfvf95X+coC
uA0/32E5Cuvcv77s8uV+vtO65edDuzK7iQG7IhXf6a0ln4plt3UHX9SkedbZdcs6mdbDv84KqwPd
MHzYVIQuUjdsiTawUxubS5NElVtjYBFESM2CJn/Xi2aCoUdPYy8fjNCfd6bd/aUtd/JSwIpy9Nmr
CdaRwsCPwoYPZg/dIUzbrzrz7S0x08kCYRpVauQpxrSgbO1PQ8IiO+4cqeZGDmhWgMO3bHKMDe5W
Vp08Mc7cI8J7FE1vOz2XHVyP6aH2K5qLu0clGHkzZH4QsZNrLzdnM0Z/WdH1REJnk5LdKoT6HhbD
WaLqORVYIk4gGMql4FdIFB0S9L57dMQMU+3kFEnKXd0m0q0cM+Qt8TO6rfyTIBbBXm5ZNYw9Mqk0
ufysUzBxceZiyA6/rwrI5HlZDXIJ31Tpdt2ABu29nVFcVW2PlHO+b6r7JhXD7UAg1Jo1LPScIfkw
0zICvCzmiwSPUonJCg452B5UnQnZoR2dEampsOk31NNrr4w4gC2TKfXv6gEdf1aczGDQ6fpnUpAt
dtGYjVu1gDW2rsshMOxmXNZImP7vum4mkABpqu4qXPQKS/dvsmUCjsIuzeq2NcA1pS1cnJEY5nZe
JlGqlXtrMidnXeQOot3G0CgQDDU/q37XN4Z4jvRWO66rLKlS4ZKNM3ahTbFZ160TTfVVykQwG9dd
/rUBYp42NT8fvK7W1YL67lTkh/WD13V+ODiG3WpeO9VUrJcvuW6MEjk/6QYAwmWVTlr9apqSNwRh
fFeUmwJB8G2rKNEdNfPvMar8w6BoF0Dk6XnErOp2nVgzrH+wVvr2d1069TkmbpD5E1mKJSSNvobn
dXdM9ES/Jdmv/7y2i4zNXPi4H4Vtg4uWxaDNT/EYmvXS2v0s45BUbesiFS59vmwPS109LcFz3Fg3
s0100M8VtaKqE7e2nUg3enQKlgUtiv+ZjHr92pG1PE4iXYaF6H1w/6Mx43e/MYFylM7cetc3MuXC
wLsiusXwrruWxeT9nFFzGQX0GrcOVOTmpqiz4E6QJLtT4+K+9IPxtO62TgjJVAdboHK/Lq77KlDW
Pb2ic3x91boORUWKJCG5MIYbXVsO7Ns01+xbuNzzUdO6t8CvoYQs61Uz63GSih0/tlD+r7tBwDxQ
uQ8v6x5EfrdypGinaOb8K6ao3UuBbdwiFjVvcRCrNkpo4WUwzubtukFpgXvKJcWZdXHdADBFXKuU
gBHnDQlybNhSStY0t4+4/ya9fv7dNyR3iplZY+5StYq31kTHBDjL8K5EDeFhz5JsNBMymmu2lb/V
bA1yOPyWO1DP0Z1oG7ShWkL+YCQfamkppkKLl8k6IXaZccvCzVOdR6KNMsAOT8IsxF9IfT7g4X/m
lkX4es95i5cf3ho2/XeLtYqPOfRxncOuOaN+fWwXlVC3tDCuc+tkWBsllwmDWhon15Wga7udrVLx
HmOAL8X0EP40Xi193jJhd/0iqzNplpZR7CJ8+J0QIyN1WJezVfXQi+xZLMKjblHS1MtXwJsI5ZGx
6o/0CrAbNEiSAnB3j+tErdpxxuCoXvgb/5lVU/szSlQYGE0O9nHd3PczCtF1NgY7A/I/iSlzAM6n
aAdl7+eIWRMWJAmckdgyKCGuR/FnM7CX05KV2cE+we4AhRnyBbGRJk1CYtf9nTrx5UOLSItqN2L/
5enKfYCv47Ho+heTw3qKsAPbtop4Cydhb8alqzbhbQr7xB0n26y/9/dor3PrP0ANK9yIgGMl4ZJ2
kjvVq5NA7FuM2o6GVpQHg0FCUsW1I8ndbhDGY8qv1vURhT6iDpl/mFNAqYnJLYD0s6R7cY2IeRGl
5UvHtbn8WetcBrRhU4EF4bnbK8cGskVQGRS6tBISX5KO538dGCTKHDfDbkAomoorSZlPvp+EWxXq
nyILpY2mn4uhHo9NaAw/E01E49FXlyOXTW+ZolZHJL/V0c4roOPrbG7ZvbJZZ1fr1XVunSSmX9Ht
ZEPDWHrni8WOpdQqBDoEHf/niVXaZn6IMkAAi0Z0+ZnrZP3Bv4tdpkGWUfDN9BcN07z0KK6Ho1g1
p+tsO5PwyjNz8n7/mfU8/V1c52xlwN4KAS837wJOIBNtafv7neidCHed0E/J0nu/ngfrJFoWB0oc
2zlqzuuq0tcxdwgsopHV1qBfHQ0Mqef/7YviT6o0Ne6jWo4GbFGN/cyanTocEiBfiOQ5pgsfohLY
GKyTdTGOoBArkfRdE1IOJ4whW2duzB5XFCkeT6ZVeBo2XW0xTk6QYa0b4k/tyVbFKEaV/R25ny87
HR+UcgHrEo/gG1tgOIeUfqJ0vlGzHt1ocsmKKnRglFEoncvwbNALcwn8zqXe3jjDlF0zhUdEble6
Z0NZPclV63LLKCmhk1ksq+4AbmAZ2s7yHep7dT8POAgZFp605nNbt/lWUIShi73r8WJpgm3UYkQp
ckfqM+ojtAl6PHC5acQ3QlUMd1ImaeNLLbYwvbqF/Q+ebn7URHrIy5L8HZZEUSNeq6HCs3BKt+CX
oo2O0K9ou3MY1LLDwxFlclgUXoMgI+zOgF/pJ4kp6UoypdcgJqmClsoFyhZth2rxiG41unBJUVCc
dudSHfA3thqvBFHRWOQa+/G7MTkwVm9jlcLr594+B1MSuxEGW34ey3BNsSiNFNLVvQz4Vouh42Oa
WfXfsY8iW6aTyh1n3dr5sG6kst23ashBgEMXCYMjLUK04s0g6IsZnmxrSV1iBEk81nyZPLqXe4ui
wI4xjUOe7DRpQggs0e/fDdKOiGJ2qT++ETyHG2tCv19KRgKbiDYdayb2FGhzLPBotG/yw4PcnvaJ
dTeCQNpT8ZTPNNPinmHhwCDn/NElKl00810AMNgKLBmvrU7AnEL1FErfrY+3TD1eljNIjY32kobz
X52Nbt7woKwYZEumfy3U7rPKoCOpXKKuMvSYNU0D9cbQxDFHjoVHQvRcJA0OuAY6MRTcXko6QROI
wudETl2jXZAisJadUW2ffZ4XHpRXB19m/EEzSjgWn2VUdgQTYu5dunImiF76paukbRY0/t0EcX2u
rI8yxVUvkIP3qZe2rcVAcFB6bwkAe0MLT/TKbXU7/JLgsDrFiDexMs4vdkXCggSkIv01sUiEa6RF
B00hk2fH8h3EBcvVptTzw/5hUqwtRri0j4S0YklCptrKCElKPpNK6bZzNXbeFKblVrKeQinPHT3O
/E2d5uRn+nyrG1JxnkPecGjJDEaKchOMcQuacjp08jsj/9C1J7PfdPV9k2DVWuPXRT5/Y9jlq9L2
4FkAJFkapsdt/0RHrgbsKA5dXDwzh2hQcWf4q46NYarTTmPmxGa414UkOz3ILiMWT4DEKkGTJJiv
lPiokr08xn3FghgqK91e0QKdbdNzYPfvflDVQJ2Kr3h+mdUE+FoaftKcm3mN+oiF4mNPvyRVF2ip
w8kGmbrUNtqxszxybePUmaTMaAI2fPWb9A0IE+M1HvRrMVK0T+2zUNktU4aLJhP9c0+PNz2uw23Z
nP25w0A2n3bY8xq4y+bhfvrAOZt89UOSd29Kh6G83E63Iiby7+YF11uQCMQanUKf4A6dA5ns6BkG
bBhwTrh10QEEi997DpJTl5gCS5p0KEeCrFAoldvuOPayl5ok/LEUOGnlts50/w5vw3ZDaSd2x8p8
NMbM0/KOG4EEhjZNX/C4Tz3FpuDd1G3kNE32TL8oIseWMfSYRPgl0b1p1BgJLz6xdEaPm0ZKn4D5
34FOs5zmuTcg0FVRgu5+OFiR+lVIyVcWqZ9NpWEWWEPmlxlDkeHe5UM3ba2MYkGk0MtupfQRhVPw
opAFHTNgf8NU3Mtxda2WRFU+LYXYv1pjYr0w8IVDWmWbXjhw7+rNKBmL3Lm86cPYiQqDbMnSqFsF
46FQeChk9AgZwPtgvXDXNAI3Vg51Ft2YNGI4ZVpcs6T4zjTzUFXGexMx8BrFbWilmSfkdE+jCvkg
v8WvZfDR1VvDscXNLABV7VV0oG86LYbIM/SJZ0i40atSOzmSno+er0mfFmSj0O9pRI+0jcBUSm1N
YzeN9QM2b5ShM7EjC7DTZzKZYf6Yj/JW4Oq9tUKD/mF6ViKd00wqXmy5iI+9G4TWwhD702shtPH0
aZrb1IM/8xDW82cxGs9qMd31hqtmRrU1gvEyg+ZMDMhzDf6TimFcCjDWVtHAGSxUKmqiOSS+T5u2
sRsiybMivO5fp6h8s4P0wSi782jQ0ygPT2Gb7ht6cJKRcyJumy1INtA0/TkEHEhDG2C0OtW9pGQE
LtWeVnN9QpXX033VFANJ3AlmHHxooAF4VwT629SOb3hTZ46ZSo+NBcimjdTXJks+B3B6WjW+oi/7
S9sufbHabu6jQyeyhwkZuZvKxZ+yA14ewWHqEzqqOR73AhOxXUEZgJ4/jdxRM+8oQAJTaw5B193h
aYSHoEV+fGjNv41oQFPwhMVjG6v3XID8BaDsSGLA8lLOwTalZ7XN7xLQPI4yD/pG2PZuNOzDa9YA
6IM2dChGvYW3n9AsP9EeEeKjiRv7CVOM4opumBY+E2y6yhVZ+mR2yAq3+qectedEHl46vhRDv+eI
JgxIn+mTXUsn7nz3NJeVTteZHPrgquBMX+jqro2H/Vj422bfDPm24bBwk2DkT+1wdKjtRcT/Ayhg
s7xGZKn2LX5qcoOx2GifkwLWZ6cl1FPy7RBx9Q6W/zdNsVBO6E/Lx/rZ6Nqzare3nZW6+DnclW3w
pmeMG5GQYd0wpK8mmnr4pEXvUprB5UFg/TlzblARABufEzbUykBEM24sTabBuNsJxhkHm9FykV2x
Hq2JAyKZXBWXS/dstCSV59QaHTg8N2k8Nk5lQgSUBQ1HWhY8FEb6t2zH2snadPAqu8MxEtFhHcqH
Xrb/mBpB5BRCzs6D/qQ1RNll5791Ldfd3KlbA5i32fQXjewd5JTEA3FnSCnV0MoHJUrvFMjdZxiE
NDoFpNA0cod1r3GQTQ4jliczN3Ql8zrVtBH8W5bTx0PmZfdNBiOqTyR5q2owG5o6+oMBfOvDtucB
RyR5Z3/JY9edFUBkjMb0veW3D5KYwG7a3ZtoIY1PUkTfS/dWN/Y26EGKNhEexXZieykpgpoCR0pj
vJfLEhcPQVglYrcKyAh0spyRsU722dxbB0wmn80IeA9P8K4vv5SW2HgauDwL+DpxdBZSgcPcAEMx
5nSpoj8Ktx8PdRJdTfj3zFF1DqLiG5PR0BFKR1lJe/QbC6OS/EOBXGfNNSoJBUcwP7Lw58wvXVCd
DILFoM2vvU3REH8RUFcXBERPxNpPFkULVw8Wrwh1/Jx0RgCJ1Y9Xy+ZRY0xeYnWLwyBPcwMDqbiB
o1o9J2rF1TG4Rj3LN3qfjQTjaeIIixjMSOnbCKLvnnx2e9KLhZClj/DexuFRL4aNouojgRWmGZEJ
28HobqVhLA+RlNxqAQE5nrS5quc7jcxUVc0DAW3Y7xBpa42ReSSEHo0w+IBvBTs1oWcvVCquAE4a
6Zuk33tUJAff0EacgVuqldesBGMG4l44Kd22+1kPaq+BiGkPsRvP+qXubHpTu7+6dMRq+RxhzJqT
hAb4SO9dUm6QMt7GvRBbOa9egSwcu3yG+FwsiOa3SmBcPdoKYv0ifCyFSSRED5RFksCp5IC4s4jA
TNKCnls7mpZ0rCHNwY0NxD3GhCpEf487EJD9MOHZbqhboU0Pqmycq5grMOQIJwJTCaqSf3XT7720
hTicbULF2EXG+DaPRzpnHlM6Uh18QapNpnCcsBK/osSgbWRmvG6gVWqnJQWvP0uQ+ZbeNhd6yIva
nCRla2B45Ni6dC8Kse0B3C43qcKBg4oUaqKBerfQ5XD/SLixSdoJdOBrH2ofqiFNW1/tgSUjIYVo
yPA0TcHbERHqNmd/IaEdIDDBNjFEv0KM30YhjKRE+9aMNneMkXS/DjWJ+yYpRB28oCrfRZasQpUz
vQSXU0eyOUtMXX0n4fIXD+Xy1CdUrVUK9xNWRYmq/AHYl3m0yiCg1BRPTgp9ecEmIkfsqSqFfSvZ
CR0urTKOe1PpLeKAuHRBzTXQU9qXWKnAUbcnKeJsK2rhNGn5GKc5ciTjCBjTmwvi56G1cfUlSeEY
abgbcByH2jlfDVrYS/E1KfZnmc2xRyNbyWna3Zn58Go2wyck0f08Ta6hKm/FGOnQkgcQvYgv/LHW
4ZMMuUsdRC7FfZ+Yd11jIcuIs0tvdRRQKplCtv0a6y2O9pn24Ld/OiGD6oYhioMYjjuy6XtjmF9S
XZyFYnDpBi1+TtQxatm8KRl19EU+eGEk32I48qj2uGLaXb4NwulP6Os9vYDmHQUVDFxiH2bz/GLZ
fyxDoklEXVh8WTu6bRsTYBNggq8LvFgtvAmKLTbnTl931BvCnVTmlzx9BJtnU+z095yTbl2G2maM
FUZivcKuapRvJNXQXOvYBAA7SfrRu4A3uN3Rc5Kbm6GSX6Q0pdTSqTt/hLk3+pjhpWDQKrNzg779
DCta73XtQHzR5CkBxmA6OlElo6/hRk4ORNI61OEUl6rIdpWiN/gY/BBSW3J9enPzSlNcy4q/JjN8
CalTTlOXuVIPGzC21elgTs+FiNKNr+5SQUE6R4eKBjXYGPjAFKJ7SfJgyVAz8vdj/jXbqF0eCNRK
aoVMK3510i5GRDoZyeM48vTWcfXelgMhR2+0lAkbysMhJtG2acNQ/ip9PDKSsLy2QbjVMBLZ2tN4
KhP1I5UQ7IYx5PeFN1S1n3QkPVIQL7YSPSpOxRW/sSWTsaHNpTQMzTWftjYU4Gki3U4/V+X5SQCd
rUAWWKFESKlqxQ3av9QnFxJFX4WfnmVTAmoelzgL+Tqlp6jZhwA2HJqWTKcu1K9BAzuVPiqGme+C
QnkzFWlvziP5E5tuHq38KgpQp/C6v+DNvBNRD9tKDa8zyGHIvkni4gYLhWC+qUMsXG9HnqZciggO
83daYmj97r/xt7z6NhbLEfcoBaPzrDefbGU8TTUwEjhzeMlr9U1fi/ecPwskyl2U2OpOWiyXw3I6
p7oM9T3Ku20UMU6Tif3LcnjiGqUNhKb65XZobOpg2vE6quBdAPg2PGAr9JgoquThgLV7QkjqO0Pl
0z30ZY/PlaU9k9t+MLOOaJPGVH2m4wzraqQTpzSxGaZyi/I1Al6uTZpsyfVWNe01r7KhvlUKvVQZ
PRMkbP8UHDwnH7Q7KU1IGQrtpaduqQRD7+H+s/BU7OAc6uIhmI29khKgiwBTPu5ORACQ9hjDWirs
1qrTaDSGJEzC6tYOg7vyLzden8rPgLJyDPu7VDBSM2r0NPGALYqQX8Iao4ZJLfCDGh4AkKZberhu
Y7M/U1ZA6CelV5EGrccg8Dws5NZJu1feg9x6N7vmqZE5MRP9Ce+Le9XIPRHgU4gFMBRwjGSnY1Nz
tSDrokN832jyS9fqH5LZk1em063R8K6LZZIxMc9/c440FBP9oequSQUHnBsAbXALvFl59ZfBqyUF
5xlSIUjtc6IaM4m75rOsxm1lSk8plsSOGWqDOxQE3rJON4PP2UIU0+WFjVRcyI4u0mPhtx+5QEIR
djNQStqf6u7eTMVJy4zGVaWOmCqn/V4GUD3GkuSJxZ+3s5UNUnCs6OPiM8zCPeCKYx2FWznRv0Kr
Jk9VUwXESRUrxWinTuU1MTAUrav0UPZYpnZyuaEr/D1RGtpFVRy69WgTJxSe45b+Nz8HHKxv+Aqn
Lrwxo5wm4eGcSwp8J0MJHUSP/qD98VskFL7/PefSg4qV0GgU4YOUvMFMzPVZdaVAphtrUK8T7DFP
a5VPs2sPqh3dFwOVdRSAX62/HOwwfZuU/jnJ0VXjtgD9quA3R8N1SoZLEdOe5wfvhBDvGKuGjln0
W72c3rpy0eXJPMilzKYjcC5gj6t02xGbL5nKcUcVL/S0idSsHKkYwKtkE8I3W8eRImnyc5Zip1To
fzJrEFTQpdc5GM5yBULazi8qt3BhWru2KCw3G4Dc5e0mGqKXKK2F+13p5aeupR9+WdJrqRZ3GbTG
1sy4uRg1bkt6Cx7vNOfDxsc/ni4ntNpKeUJndK9KPc3pKH9RWeynASxhiDdoHMsk9bq852yk53wW
midTU4XBFaAFyQdXdtt5jHFKjJLtHJgnFJTvhqje0nm+6eF8UVYzLlwhz0YCrU3qPDsv6MG0gp1a
x645dDQcS7hFxfMV8dIRau28q3Rto4M34Pmj4EeZupbK1dXPcr/H0wGKPm3go9UBWedHlZr9ZzRJ
3pjkUxyNiI6zOL9o6VMnEg8D1ds6bF/CnhL4cgrOExZTNJbI28DgREE/cZ1Tf0dG/MU32yuZ2xsf
UD6jBHRoaaVscCE6pSK7b0P1NRsNwUAvJKxFT2XZUJ5Ey4Mxj+7XVoFAJilD8rjcMxq7x1T7pWzj
T0a/D6hA2wPYfDyVZ99D9/Kil+e69F8JD+jHCAlRfBL1Z4lCTq1gttJNerKxMnVPlxFpvXjSCBmq
AH9I6VyYpXRlrPk8ZuR2587c4pede4VuDIzpR3ubzaBoZpEm+7y+5IVEgYA32FiJ9Mm415nQQojI
t/bjLKGbzEBWYpIVjFZw7KOBQSPkBGr7klvGOrbFk76bmkw5SikVrAolApUIk4GaFcrIM5TdNNnV
AXlc5NQTHkyjomV/pKkBGm8mzW5d/FkHhj7mumxS3zORcADiL1WeVS1m42ZW4GWwuD+NL5aIgHFj
YGGY4+RW9nQoTCTpiJzeDPLIiqD/1NQ6ac/v2c4KgWonfDJ9QOwZ2jzNad3seiL0euAZ1tckIKP2
Hn/h965NF2UXT59ZGg5C6e2d6X+beHa6U6q800fGs6ah3S2WRYDPcfoqdQBVC43Q3hiUv35ucdEQ
YWe+/6HFonNJEVke2ABha0Cc5ZzfZHBbsqpjNCwhWyidQpMePt/8DG31s29o3564Cfudf4DEDCCd
jFVrq892AvRb35aTdKmWj4uWCoxm0D41QL63rSf4eWAPc5wl5tztp/g8y8afrLwpY9E7cTrc5wHV
59SyDnUpSGmaN4mKmty0vupRB+IfVLeTnt7FS+nAljLShmN9EnIwuE2tcUXYuMCjKjvij5F7VVCN
1PBbj+B64LLWDnkvMNTRGb3ttSAUwCbo7JANiASKWcJETTQTQmNQb2K9vKnj/mXMFqPFMe53vpZ9
D9HcXFpIGwHpbVlnpKwFNg/YSaM+oGkbO5Rfosm82MG32mjUZGv80CwGnGVk5dwe4/tsePK1CLqQ
xRgtDLTAQWLtjC0sh7EYXcuOGTub+uBQU93Fkaw8JzZ3a9ixjG5JsYwZ/lBKdBId2RejF1fG2A+G
nD03mZVupFpENFoELzBGkLBb6g41k+zS6MFtcGk6NLEdInNIkqpzl7TnplcRq6v8x+pSbZ0ljCH1
JNlhZMqr1JNGLWwrW8b7jJI/G0hV+j3FFRAqSNypuA/tyBhOwnfJylPLTQxDQdHUPygpQEBZA/nS
FyVtVSSs9PIriSvYL/mwTyfyzEqq2wdVHNqs7ZwpoDDVzCSfTDN570jy8bQpJCen6aFJi/AQxP0S
QKuvOhIXh2xlAO5krG/lLKOwouofxVJ68t8qMiyukkjEru25IWdJm2x9DJAGdgQjd77BWZkXJDs7
Gd1Jf+3R17n0qJQbO9ehpE+UPYzFsaaryPhFczdQL+OEgYyQ7OoQSgXhnTPWSXdX4ZnuNdgbLUD+
E3n5S6BXbtqRtxkhaigDaU1iqfIQ9xXED54IYSV8t+oi+dIO8jYjpnQmE+V0NONYLuQbuxTaTshd
tYUQeZir2HSMJN+EKoYtc/A/jJ3XktxIlqZfpayuFzPQYmy6zSZ0ZMjUJG9gSWYSWjg08PT7wZPF
ZLF7x/YGBhfwUAiH+zm/4OEQBGZ96Im3Jy4A9zgZnuwckKnaPJI14/fPJ6A/RGT9qI5v0oKwOvtW
dGpjG+uVboMWAyoSIo+OjUP+VFQE7UtjUCDFogeZetl6agwexn39CYmedW7N688CatzU7a2EmTSN
iqfcnoydoxegmc1ivDHrOSdUAafBfgMMn5NUrGtT/MThbqzNkNtC6U0I2DWBQP5obLNs6ylLq2zp
aLm/RHIlB8sJ67WMl1i25QhAzX/JSzrwEsnIX9hIK2tpmubspyCOlhk/Nzbfra819i6OEgBM/O2h
+TxVNp9YWLwkfCIiMYHNtEZKxna7Z8uzABYn2RGpz+EQFLcqIRTuqHzh86usw6RG7ruu2O7x2lo5
bjAa6cg6s8pyyPWsbbcslnHQ7Uw27tgLZ1istma+JVlsoBGz8bpTEWLeAlf2RbXN5i7T/XUXj89G
D+uyc7rH2ofrCQyo2uYY0TBFN5chmuikfDdxCSKsE3wtDbtdOW57E5BDJXDo6QijBCNhc7t8Rb+Z
r2iMr53aKphPuzBgOhfbjRxigijB0+pE6HTMRlocNnPuZMtHbo0/Eqz/8mSODdPNkOt7hEqKiWWF
xT1nltrrEFgvqv69G6ZXpGcwt0Ao3BLXqbZVlHF84tD+C+JbXG3q9kZNYVCQMkS9poZkQtxD6btz
T47ZxsUnDrt1HSqfvcp0161WYbgWJcWJzJ+zTicXdzyTnA5pr6WqsdJhnwO5lxUr+9otwj7mEk2M
ZMVjex8b/nhj+yq5DbY+Zg4kxwmKYaOgBQ8O+b5RUnVTuVc0LlgYquNTN2i7qVaJCg/VY9OREbH7
ZqkHeb0cek9joZhOvPvgFNbN59QmRWZ817vo6rLbZxPMU7HrBqBGbAfagQR06Cms2XcVvPFLgB+J
UmBmjbnTqq+V16roPhsBvl6pf0pasJVm+9q7BPTLmBA86MqHhqAAfm8eur+5TfDDeOx8tocx6g1r
CDovysxeC53xMDhYF2RxfKuYJer51sgtN5XFogCKstI69nzOrIlfl/mbavRfm05lxWL3O425ZzuL
bvdF+hXsBu6VqJ+S72VnrDvVHZ8o5q4KY8IvVroNkcAFbLhKlHiXqRg6V75xFbUX3xQ197YhVgFf
8mIsPeCBJME14VnrsOn7c+muDdCzK3cwcdtoX8axuPCEjVkFGwuzhD5XFTk4kHIzxjNht2HfgWkb
APmpfI0hWbFViO911fOXoSD0GhZWxBmBkzQo2ktuw8xVvhFr778owY7sq4q0k3nuatJs05B/c5xZ
m8Vka1TVAOs6fhVNnbaBN9WXaD5YRN8ykLQ3sspOBVZGRB7KxObT1rMFjT/sMuCPYHJ15lKM1V3F
Q8W/6sZVKZiH/VJ7iNso5j5Qn2vkJVaarjvLwNi5tm2tzMl7DqLQhOVGTLuos35d+Wxksh4eRLyo
hkLsxVA/dE45bfXYiNZdlZ4HIGPkjsnOGVUqtvx5MDZ22wQd4YFcLZk4lnDMsbD0kakgOrw2qro9
d6V7l+Z8ofmULrJSq86N15R4eG9cHvpuiSZLQ3oD1bFL5Y8E+QkzNuHwtW81VMQd0vJxqz0ZNsjC
sv5SCpRcYHSxFMrWXuVcMjJiq3Iy6yWL1rUPdbAjxYpmzmy00b/F1bjy7a7BvvAmqdphg/A3yEX/
7E3BKbDZq7At2yR6GS57JSEeo/U3Gv4DLHKGN6ZcxKMc96oZ1a1oE8IwdvCUjuQ/TZ5LAQrSlTJ+
H/APjn1DO0eW0a2aPAs2SoozgtDc744FRjNrnoam8xcmMshLZ1SXTj0yPxvTqzm4u8rAJjv+7tjc
oFOWfhMD3FrVaVj7KZgY5WNw6I3ysUoAUzTcXHr9AI/j4FUgfAI/XPtRhYpHqy8cz/w2M05YiKNO
Unu6sfR156iDvE7Jv6y7wN57QH5uICo+arPNeFAqZNsLvgDHfK1TyJbwiAqCr5vBdxG1idMHzyZP
rTt4FKEFcmMX46UzyB5Ypv85vIJAYVZZ+v20bnWg+111Gtsk3QLL2I+df8EuBOoLsYhEG4DqOIwZ
jONzlltv1TScTLO9sEpFtjg8JD49uDsVAEH1JjFb7u55dUYe5WLHoclyts6InBg7YTV7bcAHPRvu
lXHSTi1YIB0c8KaIdlnFErfxjDc9MdpFbtfPStFMxLkSHgZ8bzrMTAHoqXLDQ0MujZjbi242zVHD
LDYO3XGjNI23qqdi6Zkhd0t0m6LMsAyY64tqi6zSHswkj/JE1eH3l19SGzsxfzBwnFbeAqt9Sczk
a1OFE3e/vu0Fv4sZYV6I3/rGnuovgUEQMo5nOn1MBs3A40kv3GBpIlFGhIGMrcXX3FXdBuATM+xN
3MSP/P53zteqrLxVQLyAMC1B/9pTF0rPtsoK3oZ6uKt1561Mm2d3rO/JQvhLPVbQyXcwzvJQlBI+
2wFTm9E75FEVXINtE0g2lgfuos0mwZZfJevs+MYBobSvmt+7S5GDE5uzWXkDPZ+dWrrCdmffDTbi
DzejMW4d/kF5UGwzJm7fVj4ZbfQdcbOcyLMYtoUKrA36e1i95U79jM8U0ei8uAhzo/k8OZnTUVf2
dpnZoX6cf9UTF2z6sG7dCEidapb4MsA7LWf7GWUEYOdrr47+RkLTXYeTdxqApK1yDWkEoNeRUMH0
euHNYE3aIo7CU1kouFYa2dGGrZbkIts2o6Wugc1ZrC76ZZvbW60fAtTGSoEFi7jTGRiFNf7+iXlT
sSkNYHTi7hhCvPZEwwy/Hcv4LSzELDrV7I1c4XPjymnaRHFY3rIJmz3Qxv5Jm0LvQGRjOdR4j7tW
pK0HJ38Iy+pqtBhBIFPN24hWfQbW1SVaDt/bOtkJWyFBunwZjSrGVUZyRFPvFvg3on9DScZqIIkx
YO4EcmorGqVc9+WlmVTtkGfdps+VYCUSFmVlvStyjXUrMeEoj/j1hnzthtMpypiA/FDka7VsbgIX
4/ZAxXYBxJHmKfXaSxXoyt2ndKjWVVezBGiCq6Kx6O/z4jUgoSdizCi9QIlWyqi/2I24mGqzy7x0
XDca6920SWziQQZkoRRFFr+/NoHxtTQPgcGsiU+gQzrsuwfGoTAtaO6d94ZHygvBL1O4T2RQtgM2
cHBaDgab0jBgGTEE+gXCyiXs1UvUt6A9tH0ZpNlGIzxgZ/Z10L0ZysNytBQYKY5gXctKf66H6AGE
JctRdKispoOokdvnfDLufSO+M5lTNq7TbpNq2nqlduPzJIcsumwLEmRYU67jmGgkjp1xVC10MRgr
YJSU3IDFTgkups6ImsPljopwO3baxmkaViUEGz08Cxalkh7NoXr14+41qclVxNNCE3epaFv+NFD+
/OKTHtqv0WC9tV2BXr++MtS03CJ+T75sRFhBsGu3w6+EZEnYl3lF8Ey5GMX0EFrOU+wMO1U39iJk
qao0+hH5HegeJhidlgeiVbvt4vhdM5W1UEseGEhDdJ65sQRPWLX/WuXIBiZfTcPEhy3ZE9S9tR0i
cWlTPE++t6rGydyGjfbo4cMqhPc5bGdEfBQelR4gBUA7XCCy4Whl+J4WOgHuzH1UUXFr/eKC4FEH
8qq7Fx2xmCaADFs49gniGIZ2fnmXQWRYeNN4zFtvFU0WLkp0IWNyNNBJIc3qbiy3ujOs7KWq8SpT
VAetfQBpavfgmYSXDQ9ageXe943Ggs1aMeWSgUYjARiu+Zhg0AndBHkxy6hecrVdKaBUBa6hQ6Rf
bM3BMxTdwJiYe1v6u/mRR17gecoTa2GGOdx0qD6+sG6FUZ+tanCX5BrZdmNat1CEcU1bu17nYHp6
F+Tj0Bz0lmxwQDqlUr6h5IDVI7HVRV+hIAkuVXf4aXvy5WmqsS919oTgmRsjreS5Nm1brX3KVEJg
qCLNjPStArG79mwWJSwUe9gqcxoQPakI2Qk1GAkOsPr16y/C1TZtZR5bx0EPpcQZMmHORtDCKQho
ts2pL83mpBVReyIAMZHW65Ud8JF+USvlsM9qs7yLTSW5Y1s9n8uKoob/iE4Rj03bRwvSDwNtWVlq
vf3RTEdl6NbYGoqLrAIOQB7CMj9/DBL3Qcw87g5ra6rLO+Iw4g642H2pIt4hqwzsXc/CU3fvHeZe
KQamG95tuPoYiEA6LP1eV/ayH2Dr4XYQ2NfPo8oD3JJdCKGStDXvTNbVdt0sQdhZyLj8VZdG7lJD
1Ocie6DdNYJ2iQloW0l/MYfux4G93a1r5v3Nb/UmawOkdHoSWn/114SNioV5JE+qnz+qU6zVzgEI
IzmorE+LEeup0LqyF9mUuvCvMZ6eD8IHOFWUfXMji7ZXJLMH3LSOhrh98KogPeiCWGIe9C1Pjsa9
xQNhmUK/aZa5M5x6lclXXjpWXr0MAOvtZTFOvXgLscFcvQ8c+P0Rr0KCZvPLVimqc4n23lW+lOuV
z2RdzJN8pT7CsnHy3YCABN37VmQ7ttPKUhYjmKen3tMfM6HwPlT1YgitvpfjaFxJKKMSRzmQlQPq
E7nnb2RrE1vLEUwvrJq0uJUHKxXVJqn4ayGVFYbL1i7QuuizeimbQTQXt7xgtKvwYGYWn/tk0RSC
uiKp9TFOUo8D+4F8S5BC3zSNEV0IsYeboh/SKyn4GTlQlrdI1DmrIoi6uwRJzVWNqsL9WAl76cO+
eWDtVS2D3k6fGqJv/O+s/jmc0LNzUsv5lA9WvkiVtvhiVuUbprLQJav82e3i7NtQ5tAGY+M1nwCy
p27xvRlYUWTkVMhwFMtOLZk4JvXqD6xoFtWRaBWQ3AwVGtOOgR9gTcxyp6P3VGxDciFvJCIORjOJ
17Rybh0Q/l+jPv7s5mH1orInYPVWe591creLJE7HTVQGWKN4mrjFTB5dzdRhCpoNl2VdkJRQKieF
xU8nxK1s0ALNYZLwy7UsyoYqIjgUB6nCcoeh3vuVwbC2gZitZLGZBygc3V13g4ui3s/XwOu5AD5N
Hs3qRREup8pRN4qhoUI895Hje+QEt4Owuve3Khvy2m+3eU1OS3aR4w+KCs6/C8n3FwI8G4z03dQl
2EWSAr3gFpTtWmHFWIKW4Ym/mbJulCG+R8QgWlaa1XzJUuWsW2UfkCO+nVw//C4y6wWAt/fc27qL
BXIDbbZ3UqIqnjgoeWEcHL13N2xeO/7/mU5e3Og+9X73ySqQcgmtNewBfqApmW5zp7Q/D7ZeLIOg
n+48LSo2np0ht5PV3Q3ofneLa7N/wda0XhkiUZ9AFMYIJoVXoSZ3+aTrZ6PMEFow7J7UBLnANgnF
mRuHRFFQJOeErdPWQGvhlCRmum0FKilpToIrS/rxlFhGszVyUAW5SfK/NbXspLWjvkXZJjhpnm5v
+aM4xySBCFAw4fIvu8kBnWxLqP07w4rDW1YjLOk0x/4WpDfoStivDfvwRd0E453sGlmTQlTmr65D
V//W1YDmfKfi8b3tGovZt03uQU/FR7zPtr2Ptilqy4QzZB0Bz20nyj5c99iFrspKJevn97eZXuOs
HPvTWo+m/lYesJd1lgZyEhtZ1OZ+WgcTNzBKa1sytWHcHRPLRtUn2OuRGN6vC2OCyq7uVzckwV8n
3PwQqiLSD9b/2pQesjfwlNgNursCFxUwlj1kYHgJtwaqwitAO8Na1vWF69+yugejj+ImOSH6yTqn
N1b9iDyTLPWhn52RKNvJkhwIfpq3i3HPA87MGPJgmZaPcTP/oY868JwVqVxb37c/+5H/WOlI211k
Vem5OZJu1a6osFAf0rRZqXoPuoIASrNRYpPfDjvIcA0bET6mMiXEsvT64vBYAAgwVxKbTJbv5VpU
CPARx33vKYsI5xNqmg8fQ8iGwgqai01KHc1pFxmYvr5o/qjuZOA+V1LeBDfm/6MysGx1p2iE+OWF
sqM8yAZ4qKSD54unqQQ+nnj2Ppg3oCKsjHNH/OcSZAJYC6qBX4ga1iR5rOKqlwhVWBN8nKIl4Wg4
+VuuF95tFEC88QTxdFmfOd49ch/qvTcvd4WAFqOELf3z4lCUqEJZI27T/piLtaxvQ3ZEfVs+k8Vx
ECcasFeNSV1mFpazWtgrh9rhblrI02bEuTQfOqTMLeUgq6o4oVWW309l7Ud750FcSzPl+2/1svhb
naW72j4Tybp3iaHiezUeQn38cVDV+jZq+ayTCV48Cx3rkxZDPlDLpPxC0u7VMkv7RXHyp0bTmr1p
G+bW1eJw7WUGqh9owD+ZhUb6DIZHrrvMp4GGLlOVRs84XmJqzIQJKkNZ18Z4cFHZ8sfYWIEKZ/7L
h/MoRPY2loh6trX+KbBqFQRp4bJj75Wb/nmnax2yoiqp+4XaG8HOz3K21g3ULlfPXkpP+4w/uXKH
YHZxyHVkBiNnApAwtBuRlelzp5JEG5VU2yhQuL7Y/pIBsnX73FVBeaOJKt2oEMT2RRtkT+447glG
5i9abxSwnnz/kIVdfOebwXf5cpPu8guKobg4Rdad/YAswzBfML8PEJTktGKwgbkdmFvkJL/GSJKe
5MHIh/YkzBZ4reUicaCwSxcAJE+GHpnDQvaByzmfAtOGA2cefhR/DiG7Z2X5nGVpsfsYOjWABZtK
16xbATVgGKY9ui3eWZbyBAKa0yF7L4txBYoFeOq+d+uzQ0Kw2ddEQECHqdGyEEr1PHbkVePcFJ+d
ibx1NKT1S5Fmz8A8+m9YNJ9a1qNvdWdDycoDHOyLaVG40AQWChv5ORztBfBbsgGEjBuYM90+gyfe
wFOexeUKR6Awp2vlIsJaeiuLHw1JqmT4IIOz7Ah3X6InpcNG3ECQ+ujaofA2dQnEtx/seh8a7Y0s
yYPsYs39ZFHM7CKzD4iXNc5tNKjKPnfhdWWw1Nmld4go6JCvVtHcLPtUiq8u05SYaGVZ9OGx+o0t
vXLzfomupctKD6zLe2d+p7OGs4RVWc4thCEG+fka79f3flZxZ/EaNZCCw1A2/WbZgMO+C5Isv/Pn
LUekVmB1fta5ddusEkJgQHeQhIO5ol8r1XWPQo+rI1yWZ/bE1oMKrQq9Mfta1g6SsjF4cocb8Sgb
LVTtV+BAyp1aghNsOqPc5g5417QxgsfIL5x12SGOoMcDPCronZjndFDdhsx+mFJQNl4RKG8b8mv+
W96xJDWqxnrIGGsNQDY5DpYRrso4hUAEUuCeaOZ6YKyrYRnW/VT5BE4dnR0mJDv25oi6G2YTL2Sr
Y5DpHBvHP5KeR2A0itJzWdvV2QGxRgq9ir4KJ7up8th6qozSgVMRIAcyZdFzqRBAmDs4f7+SXGpN
UN0Nv4IXeb/SZsZalmOtX8ktEXF3RPrQpzCUEPCMbmPfRzdKawpSJKmz7UdbP8Q8I4DDZC0Z7bg4
Mr812zFTnbPJ97N2ksS4LVLs7yJVcR6GWbIIPd6FEKa7rVt/GhfZ7MHQOqN2ItWZErhEdWuuykHw
n8r58N6vqcwCbwvlxxWypRlHHJJ708eCEHI7Oe41iMT2zjba8L600ayIEHpby6I80MF07PaOlf3M
AkJ46KODrKODZhIOJALS732vNXGm7YKDnafVqQ/7bJ1kafOkR/E3+VNrxvfI6sPXmHuVYPqI0cV8
jYtU0cGcr0kdYgpVbNZPkzGnD3r/zczfr8m9VFvobvbjGmGDS0nS/AClyjtozegdSHmS3+p1EhIi
zoNNwrOhwg2bplw2/X7KIthYKW20SQeRtZgUmPD4cNVd1Hx6VJ7xUR8DRBgWlupyzOeKj0OTRhgA
g3p9mCDSrtsBx/U6GoxjkevJOrJi5RmS/KXnLny1ou5q1r3xDG8hJy1e/0tXP2svculqhsO19KIf
XX8b1ZxUPNYLkRBGfNGr3HhU/ap8CLpfClH3onW2/t6ieb+0/H5N6ZX9tq58QCiT6HAWr9WBZyyM
fxKiqrmWp4mGIEA0H0ovRmHSvajodh2qZN6vydMcDVoFT9W/18oyyvDVzWQQsvZG5Sa3ggOUEXOb
kiq+ISuv3Mh6iO8ET2Wllg0uushzb5J+Xr6QvVpba62d7FDLWnkqD8K1yJU5bbwoUc740V+2jFrw
pfWq8DAyz18D/hq7dCAwp2Uiv/q5ll/lGavQp4Zk6s1H/eAH2s41SNzLS//eF7Tpj74N2r0LNA5a
ZIfd4CQPFkKf3EeZuXZEhnZJ08L9lqcffeqRdMfvfWSzrVqItXQYy0TADIMHBfH3Q543KvHp+VRX
QHzJM3moA55dwJPCxUddp7ujOH2UE3tKNnGGjpm8GIojSk2/jUO4kiRNXdtMVy45sl/GYOHkLPNx
UMHXlHC1kOvrvOiKkEF+DdQwv4p0dOCI+8bKG/Xs14Zd0yHg91FbGoazItNqrOSF8oC0cn6td9Xc
U1bUPfgwmyXHFp5GhtPM80S68YQZgljIIlSmYlsbKC3Jom5CGVXgah5lMbKjFQ9I/aH0dP2aZOaD
rO4jtFsbEw+5eMzH51oj1csWwtnLVsVSLzhpTrcYZZv3dT69D+2lZnvo47ZET4mLyHiMa3SF2I/O
b0tLURMsLMU49/gqPes+ziT/+m7N+d2yDAs3ZJKG5493K4dMeLdZjUCzgKW/lUroGY+LTVME4KJn
sfR3dfRZT/2jKOoQJpoHhEa2yoZpSJnZZTlV88+pluY7WRozcWCqhOKTamsvZq0LLTCKrmi7Daua
ePZ6qJ0RKFOYLX2ECs4FSyGsk3yL9EOFfJbs/X6hY4Rgp4U7+3pEV0upoyt4s4CtRX+b4H9xRED+
0CqD+6zqvPzoDbCOPO8quuSxnqtzD55NlZBOb9rEfR4aI14SiI+OsrWxYzwxxuQp0EBPNyYWO0Ov
uM8VpLFNXsXDRl6l6z3hyDaOz56Sek9TfJQv6SqdekTplQzg/FJ+HJPIrXJlK4tjMn6e8J1Fw6ou
H+rAX8uX9BpyY9qE83XbpfqTCWssidxTkxpkPFQVcjFGViecsp1TLyxyL7Fm++BCzftxTE3khn42
DwoYho9LpmkamUSR2Ld4tBoWrJOwuw/CtrvHaInQYQo41A8oInmDgUw/vnz00Fr/sY+N9CT743pS
b40OoqUsVvOAcxZ3Hkte01eZtURTxNt6hrVt2rG6DDl8exYAQO0rhX+rikhma9jBa3jbhl3xiodT
Bk4wmL0GTNi2U+NC9O/jR8uuv3qGkr8mvg78xRafDN0S6wZlwiPRSPtUTprAA8lzvsSKWMmuwiXP
p/eqezeleMONasSTxKr6u6n0uoV8PRuSYtrZ4sUvgSoqYmAxpiTWoYZUuS4i230GOHCSXZtY/9y5
KhxE3dZ4U0R05Gco/F4sHfZRf32GhD3U+2coMtZU8jNUsIYeo1x8Bb7bbXyRmJtUTaYd4IBspSPs
8SiLXZXkKz1U9UezqX+0Tl5g/FJUE13sSBplG9jO5EkMJX5S8UlfqaNanQHD93uhJfUO2WR0RJUo
XTno5n0ax+4ZCLT53a0PdapMb41gmkCEPIZQztWT51fnmnhm0SK40Bv5S5+JcIteVob8XdqXRyJz
WEbNZ78VW0SesRk2myX7AHoL0Y+wI7CB9pvMPqeasfYHJTqSNnKXKXHXtawXrg4WCKJzfjSsYl00
PZYRQcsVhhdh/OIN7vsA/d5wTFy1tNlez3HUo2mCBZ1LIg5A8RTV+N7YVaG2rqoORYK5QXaRrV6n
FwcSCKjoxySoUALbpFVgnUzimyd7PshimPb2YcJcUpZkveyhZeSPSPo4KFPnMdT3+dq+wOMotLJN
iOvNUgqww3R9LBH6v48CAJO1Bs5CCqE7U/1oe25yTzo9fK8vU2fZanr9BbUN2ObdK2rjPMOAv9wG
penvAqSDtm6Y5vdJT5KjUdTu1ejVJQLQ7YuKatMKGUftjHQqDmhtGm0GodRPlao9BlXSI6mDUdaY
e89WjIdKrDnJsS1FjweIMaLaPwZX9hiQsfPgFlp5fzT0xr615oOpg1u0itsxjuxZUaw9AcE8wP8D
a1mZSbXXJ5YVH/3buo42asOWTdbJy7oQFP4YtdlWFmWDGlVvyNZbNx/dHJBUTl1kF8ib9m0q/Pri
dsryowPKMizN4vHbxzC14YhtM0HqkxfJhraNhlWShj6UCwaSdVqTD5hdR9leFrvCtzd5VIKGUPHG
8QLr2WVLd+g9QACyWI9juEapRt3JopMUjw3pritkKv8ehvqmblrruRwDCGzenTbE5onUBRL8gfod
GJa6jauSLY2sk4coyusjnCtoy/RVp8LY+FNV7psu/wwWGOq55+srTXXju37Mraupf22JLUCcwa5i
j4wZlNe5saiK5E41I3Wlkh1ay7r3Br/8bIy6dpAlpBStq5d/ld1lTWRp6p5F66/jxGmhgopolHXl
dB1E0qb+HMCheh+DzQVwbTF9hvziLiuPzHRM6l+bJ6AIvdf7j5Lvv5fkXDWgcvHR1v2t9PM6Ocn9
7CmvI+fU3+s9uep5AvzZ8/315rZZcOffXOcNAejHoN8H/ZicYDYmJyvx79ps7HbIsSSnj3p59l4n
BhJmPcgGun9U5xUz/UKW66n7lgYA8/FnOPmZVZzkmTzUYkRTRU9bDMT+avA1NRp+KZtOtCvUILuJ
e3wo34f5GKGrlXGtxbN23zy+PMixWBR0iz//+M9//ve34b+Ct+JapGNQ5H/AVrwW6GnV//jT1v78
o3yv3r/+408HdKNne6arG6oKidTSbNq/vdxFeUBv7f/kahP68VB639RYt+wvgz/AV5i3Xt2qEo36
aIHrfhwhoHEuN2vExbzhotsJTHGgF5/9eckczsvobF5QQzN78Aj93SRyrZ3rXccDBnit7CIPbibc
ZV6B9xULJeo9FiqYBKSbIE7MczVZxvshm7SzydR6Q26Y7xq1JPMMKr/cKlrQLj76yQZybhhoFhGS
yWVEUNTKdyJ3+5OVZ8NJnhk/z+YeKKfkLOPAnYZsTU6+ru2bqC1uywgorW+Ov5S8XN1boTdu/vdv
3vJ+/+Yd07Bt0/Usw3V0w3X//s1H1giOL4ic1wob15OtZ8W5b9X0jLvFfA57uya/MdeItTXiTAZs
Y0A6ZD78qI4rD9lAUfsnheTmKjNVC8Gbob71IqdCQoG6wbct4KRqF8Lq+6tcttU3kVYt7jPhkwCu
f4nIhj+p+lOaNO2jAWnqLgHLLWvdtolPmg/FUBZTjaTKYCiI58/XWHAP1kFaV5D3W+sJrEW6nJw8
PcjWvEh+GX8ofxlfMdR931YQLX0N11PfbxDrqLsT0ef//Yv2jH/5om1N5T53TFeD8mWaf/+iWzd3
WbAG+RsRkR69GL4/+Q0HmceXaiFlAbEPtTz5HX809wWyqHWe37z3C+sWpjA6ojehOVVHwjrwYRNu
uMweW0wz58rOnfHD8tT3zfnU0X/0Ki37rROsu0RQens0q4x15zbTS9Msxpp4+IRBzEbN9HbfZqb7
YPnaVbZn7HKImOslTE7fPlfIGy/rzp1e/Dp5GIgxPzAH/DZgCvzgTvUMgIbLIUW3dLKGa+c44bHt
y5MsIRI4Xn/Ud1d8nlHg68rcX3QGyo/AXIyVb3504dLGzN8v1RWzWk2sT3ZFDMojRDoECftouFN9
8TAOmobBW0csyW3mzxIonxxnPbaW+llF/X8HWMh+L9pjdM7hsN4bLiZBUWFlGKZy9b8bdb68MtBC
kLfGf/5t+qvldPitKMcqCsLmt+I/t2/F+SV7q/97vupnr79f88/V/f88/PG9qP443W8efu/5twsZ
/sfLr16al78V1nkTNeNt+1aNd291mzZ/zdNzz//fxj/e5CgPY/n2jz9fEMgijor7avSt+fNH0zyv
axA4f/mXzC/wo3X+rP/483/Slzp5+dcr3l7q5h9/Kpru/YcHZoClpsMfxp7npv5tbtIc/T9MU9VU
T7d0T+fZ8ecfOepmIc8S7T8Mc/5/8T8jeK1ZPEpqiDg0WTRZKo8Zg/iICQbO/POvz/7jGfX+q/z7
Z5bh8Fl+eWjN70fD3IE7RYPgprrGbw8tl/Ug4WfVfIPn8r0aRmjtkxWduzZNV16lTS9RbC8S5HNf
RQ7i1w4147aK63ivOU7HTqVAJrgfboOQuasFuLz2LKu4Zz9Q37bRLLuQEqGdDwFM82WL5d02DIj0
QoQxT63lXh1HQ9mj6Tx2PImKmq3srCCB3prEuicIVUu3ZMXOnjA4TeUChX5WCj8Pzvxgd2EuIE8T
Kd6y7kW2+miWZ7KPPOs6Rzn66OzM18vqHFeFysnaDRqtPQt8oX0i7Hy2RNW+Af0/jFrbfh6rIV+h
vsbGKkjSmwTo7TawmujeVLsJQSW9W5P5A02sFtUJRpE4mY1f7vzCf/yokvXy8FEnoAPWwvJuZP3/
Jey8lttmsjX6RKhCbAC3Yk4iRcmy5BuU0yDnjKc/C00f09b8M3PThQ4AFUiisfe316fgQnns2yfF
yEkWJmUxHLK5walmOMgu77Rk61bpv407OnSrPi+wGpKrZXPr5wMSNUr0uFDo9Lsq6dutLddbt7Oy
bNhlFqpyuwLLUc0uPH7vo9weFTRJlCMfoG1YcLfiDoey0aci9uOhF6bpwUQWunMXmH2vqnnHIOZ9
gjyCZxWPmAfUEbWK8UpONCXFgdj6gKyJoEqxgyjfqbPSqV3sfPjAvvNWoIxI4Ri6XuFvBiBzttsO
j8EwF7CNNnxDDWJIVlFs50St+aohW7H7AuAP5IMtklkwyfMyiA14C5nG1Y4QpdxPL/3OXFAVGWwK
u7Xw61a0cO845eXWlbsh4VHTnlJogVGWqiB5d85C6B4fkKLjHVEqMC1d52xruXu25gYh0CFoSaHe
x0nHe3tb95/kkGzAU7hnSqa7ZZj2v64RuMT5cp9kfZ1F/RFacH/scLM5TvihrpSB99eHCbnkPlaH
JNFB/eSrwo7sQ21AqoVH91n22mlGYsnDj/1ASZjiW5aC+mQGyLTcs+4r2a3jmGZ1un24D/L1vPKg
hTx0fFNfZaMmDeIgxX5Ms7a5YiTbUN0WzvWX0Y9Oqx9HNUi/GgVhBkwW/U9UeRvLEL3VmRqVaSMG
LT14UV8c7NAfCH+67YGqPqX/FDSthyepniqPAWIqVKqjtoXnGV5uTZLFxyzR9n8MzZOKU1pU4/pk
CX+vDedo9Q99GIJf584zaVR7KxyNzAUBUQhQTenw9O6+dPxCV9mwvVaWraBW4z4WetPRjRTjlLZD
Q0osaY+qo9xO8sLI39mgj7Ab0M2j207obnkwnzthBDnvNn47DMbaPI4uxVs+xZ+3GZiB5jEiLk+9
WuANq9FA11vVavDojH6qEk05ReiqT21SBo/NPA4LjHHPoZIpG2NUEnJdy1boNp/W6g+DsvqxC5qN
0pjqlSLK8Wqjrub41vR6sfHr0V6UZazdxiabb0fEIEeSTNp18NOMmtT47X5SEyBS+XBRimfn1bnf
nUsfSLsM5TsJxpmq3p5kkP82FOM/FfXYF8muzCLIBMHvtfdxa8zqdaoo3cLgM71PJ5C9k0kuoI9g
SgWDlX4He6woeEypDRUvSpvGJ3jgLLB+3RX+9wIrWuYFPJY/9gP/8GCoqR9vsvBWDV2D2aUJy8Sy
7MNNNq+FlhNatH4K1263DX/x42BUbJYtFy0DGkyxKdPmk6JravuQmkW8arDGQvDPX7F1lOU46NbZ
hyJ1RZCS79QRZG01T8oxRMyUHg5ZsIfhYgEziHapWcXOLouib8lk8biiEr6fUCTovEMT6leeihGz
6bknm77bJaJNf3UKSAHBFF4ahEIvVgMzX3XdFsALywsiABgYVNVOdlUEAPVsYmpHDqY0iQWObQLS
XOBm/XlKyosfpNEPHtnf4rjVPuUiNIgIxfYaKi6urOAIij5SLzgY2JsqMcK9V3faCS0Q0k1PzT5p
gJ0fgnqIN2MStssI0cBeB0ICnqozr0pLYztaByTO9ngSiOZulzymk3+UPbnMqRM8Ygteeqxt83pb
tms16vsDPDcvuVObACfBQLlNaH+ybPUsKr/75vkx1TbY9V0mRK2H1vW9pZMO+Tfvsbe1dqWltb2c
koLtD3Uhj//9TaPrfz/UmrwVbFezbNNCT2E47sdwgh3pQ5rXRLhxM8LAlCj1FVfq6YkCkDjSiSOV
nTuQzy4vwoH5OXp1szKiIX1RC8iXdtb6DyjVh4NRJrwDfucL2Yu6xE8UDQlQ593Sh/cEoBy7d+Vp
97H7uR8m7gnG++L7GDtMHeMWssWhnq0KyjhOhRkrO81yvE3cmd0FcIyzCEzFfBvt9tk1CJlXKFyL
2vC/t0GqYb3oQ6PHk9nYW3Zt7HvEKcBr537AFgG46Tx6O5SjorGw8AzC4235vFCOu3o/UKLZolmJ
RLQtdbXeFdjQn11SLKQYAY45eXMetdz7GSrZRkPbuUuRwAKf69XHRG+nVR8hGqm7lG6TTpB65sMh
QbBeiHgv18mh0RP5ykpRnPGWT7k1WN+GMnaPjcFnDRfwYFXnHXH6SMWlMKahbklljF0B2Zr4yeiU
GMVukMIUsXHimcfkOlMplW3q8FQsu7KhqJkkeTS+3YeQD6cnexZ68idf6lWvb3kVMtAF/Mm4Kqjh
FuIgG9MoofQkCCSwjLVvY/dZOVaHLQyMf5puq1gHwx2grf59QXnU6D5CCVEbXwkeV0fh+j/NZNAe
welYr3bionv1wxeNsqLnAI/lNLKUa6ECvC5cw19oTaB9E7a59XxH/2xPaIkxn012+Laoz9xcvssF
egy/1MKBFnxTuTNHANsF+ZnPVetszKLXvrmeHxHfxpZTxE4BSzublnIi2fjg0v1JT8HSGmKRe1TO
ShtNpDnA4JGQ7vp6duybBTH4h10ohlIR0qF+0XIFPaxNKEhOyqZTqstYaepJ9u4rgDJz+nzW72vI
FXqWebdrNJFPMYye6riUlQihnNhz9rfDCInRXjEcRv84HC5TP6Kta41gRSZSeUVRjrGaalpbI3CU
V9UwMraq3A3krKiGJTWqyjOe5sq1B65vzas6kIab//W19ffzpK1yo7Mg9DqqpbmC59q/I0ReEA8w
QZPsZ6y73SXXIdj1kVd/K2KohnFFFTVIyjCtoGf63TFqbLjgbW7um0g5AqGY0kVoIC/w4EWv5d3N
iRNjj91fsg87sGGYafbjerKxUKAosV/99x9fRgrvMVyTH9+gmodArkV8y+G3+PvHH5O0dCcxeD+U
PjqV0KNeB0rs28Qx3mqjaHdZ7zvYoxrmW6TyxNp1JQ8UPDC/lHm6mzxgOIZjhNswN5yV7Hpt/iMB
WHExQMs/EaV8vp1dZPbabAKsJOZrl27+VKsnM6R8rv8SDlNNqKyoD2oFt4xSNA5v/cb+dRRbZZHO
CLD60JA9XOUjdnl5nkfdOSC9WmPQ+xC11F17ZruLHQvm/NDFzoE6JMhac4Nwn9S5POwj6h3wNtAe
utmAVt79TM/Hrq9x3szZ7nbQ84ES66J65jP0Qy6o+HTPxDASvROaPC+v4nU9uPV7YjkLM3Tjr8Ai
4zWqOfhaU6N/mlysXeGGGCt1jorfu+YIGTMylOfUNv1TpFHgKo9kExQ8bjqO06Kd+2sinIj6//d/
v5jjlx/+/TzzGip3HoOydDn/Rwhfw0xadYdI/OhqpxKPVkgdYCeq05Cq5xpS4RVyIw316NA59QAZ
Kl05kSjNKqIG6rbMr3tvF/hkLkQPAYmcEFjURneeIiX2nmLAihjBpK/drJE3ZxX+qBXxxvKhX3RJ
bmP6C3xwEVNAs5FnyIWT73/m+9U6yDPkuHhw56vKgcw3HXlV2ZNnyKti0qEv7lcJxopSZasMN3Id
0I996ddrwyitvRajgKBAYT6cG3kkm56s674X7P8f5GEbTUu1MqxtG8fZ/wjnoyz+t38DgS9TI6xK
PMMgfPb3p1APsyQuQkv/kRRUdoZk7s9plVxdJ0z2duHHZ9l0oxbPNWJQawuYFnJMrpVHVWMbq15z
u8WHiYF6w10XjG8fxoHFx49F//xhOJ5fXfejY5OPweF+fbkMVpRBaaeh3F5djt0ao4tXaGqV26vf
J2rgP1u9Sfno/P5F5FFW47ji83xzH7+/mKIBgMs05SAn5Tjy4XQP5zChQr3s2PrjEzRJU6hb/+Oh
XOAJDW7Xx8M/TgtQE2IJ8fFic5+KbGUpCsVdttVgn4SaOCd5ZIMxMdvhZEUttXL+s+FX6Ibzmtrw
nsIpK8AF/UHPA+coZwRhyKPsjsSn1k0fzoVe+ES5StB/qnXt8+TW/pUI1PBo5/asDJ3UdzDQgDBg
0B8n38leikQ/yHEepqN13zj4CAeh9q6L66h31ZsgSrVDy6cs5ap/uKqG5+YtBv5XCPzPDKAu5kTT
398fLtJrSFuWPicD5YPgH98fUZ5T59rp6Q+CHvyHhTdQatrqzinuq3XjUfgte3lEKnYZ6Fg6EXFt
FnLwj5k+2uKWXJ7kUIOERl2augMcFxzw8r54mHz3tqYuICZRbARfhJIzted7S8fZK9SG5hGmPqx0
/BTOwrZRHmXukxzKmqzemxbWpmbmOE/63BSTqNZphDxGjsl1ceO0mJDPoPl5SY/EK+V+vHOqzDpk
Wm8d5NG9kWMiCLI1X9FzlSDrbJ0k2e3wn877Y5oa1HGrADuYQs/8eP3/+HL3Vy9rbomjAJ7w7z+Z
2zT2PuFvdJjUYSYbZgpkO47CsH7tYgtvmb/HwbH8WiHXGhU7YDdHSu23xJHv539Y15t+ARAQIM2H
CWjzHqSn+aqUfrdL1Hoj8pLfg/KKghDZFk7wY9Ba5sFDP3QgRBUdJvfg16B1AHkwLicd9P8wfIzQ
uq27n0H07cnz1HFzH7qfJq8ZmJvQeya6qx4dfpaVqjT9a6Nb78Yc+o4HgY1iZn4VXQSO0wrKjUfk
8jL4yaoSTvkFKyG4xCPOR3Zb2jig2BaV6J54dwnUyMd+kUAOVwI1eR70Pt7aZdRswX0ue1QnZ92b
toVjF69KXfvnImneUy8vXyPqOY8tdlnEXOniTTurMit9cVsLUWJTtVO0iufZvtop9jENc3zls7a/
GENU7UZVTBQDKuEzWUdK5u3E/qGC43aGmoi6RkpCCaerU07OrovACFSxMd/R2+lamDYgt4gyQjlm
RfV0GUPndoIcItjfrnEXbJe+H01XeSXPNyBx5cFJruiGnF+QEBca+BLSvhsRJR4r6PW3b7zBGjpK
JogCjVrJozzflLKRs/dvxvtEzL3F0olL34d6eZH7F+r9le5jcjWIz1+X97YaVTfcwqnj5z7euPA8
5H391p9nRs0ip6F5p/vQ/fb/T7sBue6+Ofhwufu5/AlAXMu+qfXB/9gsGH+rLtixW8DwLc0ybDLT
7N0/7NhRMCigrG3ju28oB4HdlfNQhHG3jVOnABw1990wCPCpMeEyRk2+vQ06pVOchqlawSOKHbiL
RnCZ1EkgZyQ2Ik/BnAyuJwi2Bc/O0bk0U8qr2JEj9BTRWY7JRiSu2NSotfC7YMKaGwxd/Q3JZQ+h
y3/fpBrz7uevm4zFwxXab6FS8UVm8YPaAUZVXblRXH83K4pERVgck8LT120Z/RzQD6lgMOrieDv0
3c9Nodh77g3qd9yOXnLuW69aYKjIAy33ULt2fWJLb1JMms/OhGVwsFtNPOi16E7TYLgvItXXMB2c
NzTy2baz4XIPduC+Icn9Wni1uCS5nzz5rv9OWP/pv/+ucw704++qYTxgO2wHVU18jJzi1QFHW1ez
7yICaobqV1zxh6dUORAX2VNV8JkZkQsKBsYyW6Qif/I1/rVyNu1FtU8oPn3w0DSsqWINFrE3eYdh
xNRXHsH2P3fqRCBqHifjiSBeHsrGGuulmEZ13/uWR1JCePtS6aoDdFF10+VNcw7CgU0GUYgXJyhn
H5fCfEBpHCyC2lF4XSv0j76gIZKqHOSRHJtMPdq1WNzfh+7L5FpodT7GDvO5eMFxrTDsHv0xLD+x
7QSl54TZeopK5RX0L/VjplfvZdc0tM+K4lpn2VP1ZTlMzas7qMalLacndqDR/9CFaB/TyHwK4bEK
NkQqu3ld+xis9BRNHSjbUHD4sIpNmylfjKTLnmSDC2JCgia68GO6hHXClIJLNdu2o8ieKIwBtI14
9xyjWnCVEvR9AyD9AtOiC3FiJav81eoV7yyvpc1XdcyWVIJZPd5fwwr5nzpsMeX15LgSVuA2s2UT
69MTnOyWf7/nHlrP0g551EwwL4R+TaI0WIR913/tG21LpQFiXXBhWSKcr3qPFM63XP95jKZm3YGI
O6gxxIWuqpylKVAQ3VNEU8mPamjxnymiSlxdNEtHmSIaXSouE638x5PCtsHULuQEez5BXldxhvY0
v0oToOBfFKjW/3gFSylxGO77RVHmUCzTsj1VYfUYxmpzlUN8KEa8PI14Jbta5+aQ5BM0O8tytAXU
DNhVcZFfeiN0nwYD4AyfqrdK1NO6HbjfZ14r3sqgPXWdGz0PaZCcq55yHHAI4q1Lh3Bljg7eix68
H2qvwiWRu/xgwiATTa+c7g1w01/dqhk+eXFHjP050DvjQBz7V6N7pnFIWsvFZMOvzV1iJUs5JpeM
TWocgjrQNrFKrKCK8vaz/h05pfEZUMh4Skug9bKrQH9ZV8Yo1qKiaqpiS/DQd5n/+Ouc3C/Nq+YH
YhP0cAkcozRx1XKS77U4TWqhfgnT/KEXCir8qs2fxUh4Q42yL+VojUsrVMy93TfjJ8QP25ScyxeD
7MtKMeKUKt4wfIuQIcj1FP7YfDoLky0lp7vWw3zye2bwHUogt1389y9KTdPVj3dCPnW2Je+BrkNR
9ceHD8vviyptq/ybU/MMZxSOAJBKU04BfiCpGq3lGHXhsHsqFdg31hbH+7rAKfoDYIZj2RvNwSH4
A3dq0Db+2LqfsTdaRWCIv0ZuWi+R9/tHMwf8aYzZzlf06pJZghtSJnZ2ENYXOdSYEexeq4bb93tM
TlDxzgc46U5wz6tLWWHTUqW5trZUmAdsZ5FdkC7oKUZ3TBLP6Ehk1/cLlOSiwt7tdihHhagpt/lj
gTwsCnI+UTSAdONCzdzcVs9nu1VF8YYXA3szFQKlilc8m0MQbmtMlLaEgNWrj44S3pKNvj6yx3VU
58FRNh4Lj2ORlYAUzWx5H5NHzjz7H8eMuI8Pnni5r5JLyZGN2Bt07jIoKEHPC6zeFaVUocgmQMVh
Fek7a3728uaHN1EAO/A0JCrz0Ggn+VkBdmrMPTlUd1myJzGRoDL0oosOqO4FB8WHmWrxTtG5vzV9
o1y3hRjfgzA46GwgX7wkNkn7Gbhhz8v4x1gPmROHj33mGdeuMq9yHDUMSM3R9neyq/NMF03puxVR
SJS3uF/k8SGy6vqhG4PgpZkb3IAH1D3Pt5EgNcBLDsU+EBUVzVlaHAILyNTQVvwLaJDETQ9J0Ef7
SRN4Wga+uq8i0NdyFmgN6gZ1LHaKo1lLbLjDR2Qq1b5GwLdpsri96pPqPvCI7n3rMT0IG9P7KTC/
IiVdfe5rgLjqfFIZYG8ocBVaJz74gAe9ink0lId2xlPirVHIw0OaoG+oHoyRCNwgMezSoHzEdMhC
uVsfwpi6KaDXPjhKupW5nYyaPdIHAExk4kdNs36HAGbvoMr5zCYiwR3LTU4eHuXPhHAfszl04XuZ
tYobZYBi6kR7a/YuB/jvHjULQtTck+7m8sjB/hWnQvHoJCFZCWdYxzg6Qfadv3idEEl2o4fv8nvX
yjz314Tsp9OwnMZCP3z4fg4t49q3IDbSKCy4R2FCGrh5D6Anypd+pYefEpdEbxOnwTsa/R92rBbf
B5ibHfaSs+H0kxLPRqsxHUGR3qNsnFKkx8gTK9XuLOM2oSgWDrCZ9hZiyLW7TSgtoKmixCUpc9Uj
Bsw0TqodZddpkgkN+Nyv4F9tsZdBdT+vm4dus7LPxwNsxtzIdbzFLvJSQ52cwyrJl1oQ4Y8Rqd2z
bDQ2+si+riInA+VFZbLsBYhBOefnQX4qtO6T7GFlDfCtir5ZSQC4HC/3deFYcEDnxi2jeukgQ1nd
x1q4QmdcQEEl1eJ4H7dje35q7X7ySspZV0ueOfkunwWbFqao86BcrGZdtKui7DGGkLRDCJK8jYa7
bayU3BdBZYSm0Tc5HIVmvImhs69lF4jRjDsIwrPIPOfFbRRYIZzdOHa+J4seL/HcTd5iWKyLMQ77
taP5POgKjIJypXCJpfJFkA2jeymyFEmZ5lZfvXgufkX4+4T2CdmCAdVqhCu2NscuRBetNAfZxLoA
c37vDwr2AX5f+stuXpPKaT8q2gNWmc1BA3+5axMdil+kgJnCKWBRU6H2g2oge2iG7+R4B6zPwvac
R7Ugs9pyD4sTG6Oe4UmuDHUIRDgWfLK0EcJp4iV7F2eEv6/lO/BisCa94LuhHfpEs/EsnA/NITZK
QJ4cDma4KYrW36lInw+i+07RE+WOruh2ti/KTyWlmEuR9OHMC6uopg5nk9dYrNm2Vp/y0eEPGdRY
0syzbtpz3/csdSlnbaeKdzVGpgvZpYpN3Zsa5nqyG4AJObawJm5d6kTwqzDF1Z9w3zazLvjpuqiz
vB7aIIXyR3IhlNt5eEaG2Oo9T3WNa4mnebznu3xP4aG/7bWF3kLuj+1HSigQIbu5/oK7M7p3uxgR
rqqHtjKULzFcf1Ji/osAZ3uZjJH6fjUCa6DE756o05OuRMFLrmL1ie25DynQzHakYMdDbnGHGVOw
UDQa+b7bkey2mp0e4S/9mpVjCkT/lWZlBL/AMAG3jFYq8s6DbIh8NwcT0xDojY4goZU6ykapzHZr
EDA4yyZ303DXZc3X+5A8mpRKW5sh1dwKRXNANQx86XX3jBAnfmnsEALWPO7P45GqnJV4fB66yqAK
yeB5149hXYN5fySgnD/KI9Wu8scEq7rb7Dh35ZicdROkML1XTW/mLCfXR9V6NMRQn/B0cBdKUZff
ukrBKFyk76PfVusaN/Udddb6c2FQpD+xA0Yuug3cpnrMx6h6lEc68b4lD9liQaxsthp2mJYzDkCo
Re1bFV/HjN0n5MljbZUPBiW7Gzkhx25XsPTw2WaLtjFBRbrcxlDohmf0deSsS2d2u6E71n5/63qE
6h+EUhz7avD2+VSNh6boSyJCdnwBadQTgVb50XlcfhDt0F7qxo6gHwPZl4UemWOVxCRTSqzmuo97
V6lEv/bGuDimXz0n501cYoqn6nn43hnmgOkwimI8yAXVdI15yKlOPbjtGG4SWFdPyDWMxVRCqzbD
IN/wyU3OkD5fs5BSEsrSkrMcogYnOSeU/WNMGVU4L5EK58/CdBrE5YpiBv6wVXlyChFcsRufNo2A
4YakuX0P4Gakk2hftLCzj4WawC1Oy+69wS/3YUCNfwp1MT03unlyU6d917M8xVFKRzwyn45+B3hz
Fj2V8Ftk4p4AhbOXyXrZ2EHm3rpyIpcZ/vsaM/GCZUZVraa05rNuRuBnuuZzwufzkCK3Wnhm0HyO
jL5Y9wE1lHKW/x0c7LK3j3JWBZ2fGanzYkK9u2Qluj78L064fUdIsXIPD7c6OuWC/PXck0OyybL3
cRDGGZ8S7zIpbrGLE/cCdD5cllTO7Lyyrl/11DIfmrSyD7Kb6MPXBjPBR9nLPH2rqiWconmpo6x8
e2ifVQgDi6gsl0YhwOKMvYAh4xTdQzkfyr5swn7wHkB4Jav7QjnxodvauYE2DGTt7+vdL/Jh7J+u
2ZTkQNW+DdiHJNa51f1wa1TwrUMCK/EKxIqzCE3Y1Wr8eRQtxLiOj5VphLh4Au0ow0R5r10YipNh
+FcMVsS661VwVklB5B136rU2qvHWG4hzD1qWHqyCdHzFt8gX3wL/7ivFixwPg/DXeKYlZyA/3lXv
vjZpCD9vIOxWFEP1rbHKR5jA/qvl1WzWM57B6tEZXyviD3IBbonzt785nMMx0o5iajE6C/36W4bJ
2oA27QtsEqydIiffaxTYXsUQQcSYr+1E0Q9fB5sy+LWxM1sbT3fe4+8ThsNygQGNaDE0U0Ey0rQf
CwNRdTaf2SfmNshDMK4dOSMlQgsuVeCykfpvKRWXR/eJD+s+dOXiMoSA54jBX94vJY8+XO/+Gjob
epR5U7EMBfRxKx+HLcWCzbtTrfOujb9QVIkENuHfFGlO/IUgz6Lz7JFYqDGh4SjLlVyW5s3RJYjy
4okk3GcGRdhhM1aHoberQ6jCor93u3ksdpSWDc58KPu3hb9PuY8V+YBJc1xh9PkPiwOqULaVhZWe
lufYJRi8C3RXe2nr6HtQWNnJnHvV6FgLjKOnbaN4xv/X9+UNwGcZUOLPYy0tgfHHPQzlDOGhDEVw
CzI5LpG3qA4/3yJI9xNufSjqh3pejP8D5LPeCvZgExZk+GDUh/r062geU8yo/JcJtBoRhHs0hM1j
ydzI7r3JfYTvjfbzPvJh1WQO1gI+R4/MrX0AKVFf41kbN6IlQs7XtHvZ1RrFZHOJUbPbZ9mLwKoZ
3ZXyjkE2SD1jchdhnmgnRYvVJd6aIC7AQEpezjjYWCr4/WvmU61nVrgjRakNIyks1SVGQ4gii1TZ
63aKQtvD4xRQpXIWZverGSAgPPQ8tWyElvgXOdEofXNWcQibV42R6dk4fVT9mqDdHl8OCnp9QL6w
xn9qzb4I3ORfXRj8DFWH7JYS81QQTNMpIBm3r6ZeWvMWV6SJgES5QX9LhoQVnMQeaaY5ije1NmfP
Dms8twIhuTGYKy2s1oHn1ssAusm3sltLxXNY4nIxpFSNiVnVp1GWM2Ka9GQqSf8AhUj/1kzKOWhi
7xNWsObGoqR5Sw69+mQ63rXORPFlsK1Pk5rmVzvusqtq4/PD422ykV05oVT1NqUm41EOKXZK9p5E
YGPgtNGie9AwxI7rzxU2ZZ9g4Tdrw/WHvQpN9Myj4QBaF2sQMz84U1z+SLuSJLWrxU+Jp5RwAcN6
AyggfQkaYLFyCWbqG4i9WPH2hVhiI+sdJ1d3jj23u2XbTc271aVb+boExHmjske9FlYlVnXm9Y+D
mH41OfKuQ+qDsvk97jpDRDApQuEPQjjGUe3/F9/XjD3pgnzUvIc2tkD0qtEmGgANstXDj2MIsJWT
XaeewQr8ErI7aXjVR14y7WXXig31oatV90AwLXi1GvQNECKqk5wNG++NgLT9yFdp+Mpj8GMx2O3l
diES7X7qx1d5omaIB69v0qd2HBa3+3ZKCquP8YCVN2051vYRWdNKwFbgPn6/vSOSm31Gu0b4Ox74
ouZqVm2wQa75VWs65KMYRpS7PJm+Ixyetq1ap+e85IMCx4rk66jNdhC1+2MkyaxjYMneDWh4SyT5
S5hZ2QIERnv1vPlBUEFqK7w+O7gELzaFljVPRNVV6IlxtMRQyFsKb0TLU6K1LlwrusrGbZOdihLq
8dYLa+K0QtmJKYlvCxzFmjZGhA+a3eRgZnGwtOLhJBsPo6XxQR6O7ls3ResJlMtr7tnBoa8pKjPj
yX0N9dFd65kdrPW560IQX/D2cndytjKSH0VmOo/yVCuBUKISLiPwUVxhxt0W4eWiHwsDHIU8J/dF
ss3SDKPExl95JluTqTerY5+PrrYeC7tcDXw7PRgYumk8FYb1UQXHni7lVO7m2oNcb8h/QToW2hLg
v76oZ5ap1jrdPjLSJ9mTxNK/x1V9hqXKMT1JerlWEk/lkMSe/r7GnYQ6hGN/JFT1KVdxNZofhshi
6auuJYdu62Duhim5jafqAI0CUNfOncf/Xi/HuyrPXyqfRw5heIe2a1GRz0d6Co5KT6jVAeYC8WJU
pm1eTnwx/d50gow1jlNfHuSQYzvuRb5lK2/fkOHblQUYSNIr/ef/uL2TE6BIfxY1xOX7Mnl03wq2
ca8Re4YaVIs3gib9OxHwbuvB5ljZczcIwRLA638ekkg/+TWpHjluxC5v7Gri3qaK7KVjn1/xvOHr
xiclSEOK3EyqS1KcUmNd+VLBOX/Clzd+DN2KB4F5XDhs5Hg0Lwhoud1Kx9F632OqtOetR6D7d91G
rdnJAn/hZiuFruw3lItHIb/sydqPIlKr9dTrA4gWij9SG4/0KWrrFe4JK8QoMBpnEiJIxGJpuRXW
RTMKkaC5CuUJJ2u/AIUol/w+YUDOyaNyhETTVdOXQa9Xk26HT/rci4GNLPI0eomUHmBybe87AUQA
k5TBe8QHz6PMKL0Mlp7v0Tlgn5o0B7x3Htg/NKdxluPJRp8fvGLLfvP6rt7JoWh+QAvmBseSbIHi
E9OYihSeMnnYYCr+6C6zvNVwjR1Ot66MH5pxcQoLoe9lr5p0vlAdB9hB6W3YBHnPskHS+dkYRElZ
ges9T7GGR41p2Ktq7rYeOxazUL6YcWNDQccVid3VeJFr89B14cW0yu1qBiTy/WRHwCLDUnk29E5/
nr4PvYpnODYtKmzysNsPTW+t3QrErxm9Ajk1/wXG9ZPmWs2bHxT+0s7EDxHWUI+jlMfrMG5IYpji
EZve+qnKzOpJC9rbUJZ1PI/PK5qhsR/lpFw2DzkehjnOWGx5AkRCRzmwc7TxF66WoQZJtVJzLBp9
vCv1Weghp28rS22aloNh1Is/zpSLLN//EffY0g2E1a5VbTylpjm+TSqP+oSPurXsUi/wJeHL61Jj
eShXgXa52E6D7DzkQXFu2NPwZpw6hMO/xzI/C3ZkSEvKGBsTaG4yPXQq2t4hYlva1+HBw/MD5TFd
2eAPmZFWSvKHMi/YCstBLK4C0HPzohgNjljIQ3lmsya/WWzhlpZbTPXqq18G1N+advcDaRQHevdN
TbCX4fG5PgPR6fe+xu3J6wXSwk75Qmqi+6FH+t6Ltac0UdV96qetv2k7ixQ6buY4ZFYBlasmG6qu
nS7wf/qVpHV0VDCk+JZfJMdjoBfPPTnXU3Ej59QZwjjPFVWs3eb+/Tw5J8kgv88zXaAQkMCDRQ0g
fWEMGRm10Wt3qMz7DbeB4jk33Pohn+VMAvcjgAQPkQC7m4bmtx5dFD67qX5Rpio/9HGZrzT0MF9K
9mbFZHxr/flfDjmFXG4Y4zvc6Qs5oRn4aMK/+1L1fGiqOjD2odXwBi1tboXztZOoPw/Q518DjbCJ
3mv5/3F2XsuNK0uXfiJEwJtbek+REmX6BqF28N7j6f8PRe3mPj1n/piYCyFQmVUFkiKBqsyVa22U
OpIOgJiQKvF0YxdCQL+r4vbrDAXsDcKD/kbLkgn4M3V5eMXZY5iv5zL1ZG54Yrk+6wvNfPcsdVjn
UYR0tRO77z0ivH6qJ588puqlqiTRzuT2/MLH9GRy45vBFRTD8ImcqQvz5BKaH3kFYWT7IiG8SeQc
ySbhbeWKekTCEVpquWho2NW8a7QIWY2kfaFOnkCwrI/7x0yVBV49myam/4zytHJfulFzSBxHmyOw
gWKxaFYW//zp0Nrwt87E6b3jZETG71Xhm7QW9scBWb0LaDtK7fPyldt+9RsOLajbregnS9521gZO
/JKbkIMh5Qf9Vx/Iez0Iw3ku9aeotPpLayXDpY9LlkQABYRJHIy+mKtwbJxFiwh2f7l7xQAf6kEA
L/X8MUfpcPuOix4dOaYVhwBRkL3jl6+ilXArOSl5B0hoKgUGoG7t26lcuJ4Oj2YieW+BXAdrdG2p
KBYOcP1yvdKn6mHRFocqciOKlYq5mODvWf/VDgPvWqi6TUG6kWwUQMQLxZLkV12dhC9qBcFfr1Ze
W6WA0s7pDRSjUQoZpuC6p4JUgvgM6YbUT26+5YxrxG2UhQ8f7S1MC3Vr+mU1Hzo5vrVG5B8QaS0R
uZyaPlVKqpPdRKuQQO86RVnPRycq9mWooWo+nT0OUmCTIhHtkFyWfe8JI2exD2tYiIO8UZam1Ly4
jpHMEnQlb2i/Ijzf22jOTs3QNOKJRNyYFXLS3zIfKgZX16kHnbwWjIKHFrb8WWwa3a0LbOMIpcSP
dGqlhDtOYTi8Ch9y39rZCfInMTDyUI9EtncvfLEeIPxjSUgxMGmW59bV9WAamGZxUp54dfpLuHrd
j24KdyMvDIZ5iLS3legvol86NLOwJCIqrm11KLGEvb3wmwqOhsZMb243bGFEt56oFshuo1+/yZlT
nYTPDoEBq2EfHYSTn3mCYEYZ7oRXsoJsobOi3ohm1hInSPteXukhom5lbu9TNw+O+X8ehmHRyp1y
EOaxKXMi1DpSvaIdKtRPQeGwaDz0BRfCBt8AfcZ6HDexWl6+mmKg8IvRYRPKK9fXUdrO4WfIzU7e
sRwg5sQjG0iPEcNpA9kLXEBIctau5vCvmoxdgbDB7N7JDkBSyyPBxU5FoOzPYew9+aiGerwD4Yfm
Hy3hFPZoIP5NHbhTrpGtRCBpcqcKVeyzRyfi58GyKptpQSP9bnPQbaR8Qep2SrTIejM+iIMP4/eh
vWMfxREKouTugvf2igr2xMfxp484Rb8vOVh82Jk19OdoEixXAwjrCz2sXoOCp3vvGB7xGJqlWlzH
SA6fRAuSzsWotcMzqxe2Gtkh8gqoGsoCKTmVBHkwStp0x9IvfhENqyFIvEXohCifstRJF1qbZQgk
8p2bJxaZdk8mb3ZvK6Vz9hN7PCS6ql/EPHbOAzzVnlBg1y9ZGNQnY0COZ7qEMFFwNe6GqP4tTHf7
GMNZ4qMgJl6EsLVQwS/s1muWfqtkK8XpEA2bxCOi0avO3ki1qO5qx3ranJXTQdglKCh8RdaOoqte
dB1iz9aX7dFNjPrTV9gTCHkPisr3XtAXushXS0omv/fwim76xqlXIbV93yY7lPLju12O9caQi2bl
6HDis1DxD3oRdvO6KPR1k7TtdUCh+uorG9+u9YuwpLKmbohzSijUOm48D1MZSUXbqLaSZ7VXHRDf
k8L+/+4FEETxUeA7czHYT6JfcDf6C7OBfrXpi22fJupFa+KIwkKTwhVuFEoS2Df/UxirwG6eS5iB
xYC0J1yRwf0qfCbr/bMjDW/C5xGuPaqoKM6aOlCvdmu8emP5U3Wz9iUsPPM5N1eVhIzqnOlukoMe
kz75zLiykFfP6o3o2trauIaspOJmgTdB0+3wZx51qMQ8YcR6FYktKtQV9Sxo4AVvfJ5qz0rYaUfR
8uSaWFDdd0vBG+8EEyMn/YUzm3ZXcmX83Z/4LUSlk9PVxvKEGvnZSnxASzFKvqPd2zszN6JZ3uX6
lYeUfoWuwEB/3sm2CGga11RRvfOQBxvhFN18pdcXlUc4/jHK6J4zitUuYoyaa816jAZj/hjUK+XV
dtXwKMa4Umbv7OnC+nTNvy4sml4YHqIyuJlmq5xLo6wWcuS7r9Cl/HZKbfzlay/IxCM2Ax/rRbHV
8aMOvAa0igb4iMfMCkmScR9lLoE1iU1QBkLyElhDPe8s23h1US9C5Rr6hz55rqZD6aGJ6EggZFKE
HJ4dm4WEGhgH0RI9rKKCnc/R660Y5bRJeCgH57ulW0bGtEjLgUpuQGpZ3ZZqYKT0Ij86tXavbhOr
PYOI6OVZKY4BQmBHRf4QPe4mSi+jk2gXZJlAxsl7ZTIJuzmyOUnDol/IWdOeM61iCxJHxcdYaeWi
kJVhh/i0+9aVL3ai5h9jJ7ubrq2bpRFEBTHImKIYdC25hUryvHDy/JpNBx2+dEjU/XwrbJqiEPBl
G4Ro1pUCwOzqEoQF3ZG1M+ETvXKIHijMKI5G12pnbToYKXpSHZIQK2GrlEg7QyahnS3furBxUXcP
U6E1+ilQLmrFumAmhudAxfnBJ3N+0ZTU/BxhGjyIg2Q7hLrEadai1DzLUFtaJOyO5o9OVd98dSff
a7AC/afpe822JzO7RTrgB/eNXz1kPcQ9x/GguH7ALzhrnyn4tUjny+5nalprRdWk30brrCRPLr4P
pqnNkjoxngc/cpajZJmHUKuUXQCf0gSr9i5QLuxCwwOnZSw0SKk//DixV0po9Gtlakok72BJmihF
XWsbtoq3zCKS7Bn6n7N4dLWNEUvam+OlN0oMjSe1T8MXlMlWwlxFfriX/LRHJJhenoYoZNIm+v86
SMsR4zbGEvQWwelcQbzSN9RFXtcav4bBO3spepC1lr+zr/zQZVA1LTKg16JwD8JcKtQlDGVZLZsg
Lt5TGMJned+ZJJj74JVMzH10r6qEEa2keYptRG5IxnwQioHBA5zQKoYNFQZS/8ntwORJ3EbR5YZ6
X9hhu1FQ/1an4KbnfxTjqguN/N1PFZOFBhTqPkpZbF10GHuT7CC7BFBadozHVlGDuTRlt8uOENDQ
aiEStGX0wuNlL9LcyDq2q9GujbVIjlPfNu/I8rzWoN7h8isRZ52y4Ug8VtS9lelZh8njMgzGu5i2
yKJkCQUSUKbpKs3Sbtzio4rho7LMOkTPB2s7uvwFHbHPquKOOkIbPE065iiyGqADttXw3WhlBNsV
bXgOI1/b5OQm0ZVTbX+TUvN0GA3yCFFTO2voOHXKGuq2PtUtJQx92O0JriIg/WXLgmPtxbNs6mHo
bbtiPRxtJXOQ9mWOfGbVJc5LUAzS2XDig2hFmj6+TJwnk8tuu2afZZAvE6CgmogSvUNWkqdHTci7
uoouTxLU/ntiOz/y1pB+um41J1mBAnDNQsfuyuEHPCMxdBSd8Qp3TDABjAqguUhQIohZPo9SP0Cl
VUA5MTVbKpOfHNlfDIghEd7WQGumFCwsfc11T7lqwx8OtIob+TXoOxqwSS8iDZID4ZP8vD/6ekGR
Jk6/iugRKT9RV4gOESUFK65LUitC+jBv2V+MRaKf80ZW7iAwtS9+p/KQwB9AUs1igbsQ4DCl7Vcp
m/43pazyjaYbYN56zfwoM0KuVfXJr7hfQhQMvWYc/VZdf6AupoihcIHvaFFpA3fgCE5tpbd24kD5
BoBMcUpHTrPBtHbFdPjb/6+uj/Fa3bRf44VRDL+7S/TZvSJVL3ZD3KjPo/bTkoGFWHI2ERPYBdwS
ALX9c+BI/qfqpeqsaHXnpSyo+AYJI58Jjytrh4pZGNjKai+FFbpfshnvoF13L1BOtWvf8Vkx9zUa
bJOta1JpzndZW7WpTGA4bvkexvDvpPlYrBsgz+9DaX7aMCw9lZQwPKeJtva5QbBbbcZ5NJogkbnv
mWiKECQCxdAcXLXq7OOQA2Nw/G5hDCQgU7Af1xqQxEb21WwD7ka6+h2/oZx1002LoLpWtAoNSupQ
38a872eqaUDiOzUlR5oVdhbcoPyxnozWugozfM7ONsoTf4EAABJAFmkc1dXajfBCx/qbslznJJzC
JJp11u11Kv5vfd+NG6eL7KXeNQoEzMqxaV3jGaUs72j51UvU29Ysk9twAjlwcVUJV03WO0t1aoKx
Kzelm0YUo9KkMEHaSS6ZcAiugpuGLuQJrbGPWjI+0sx/k43BeKmqFLV0J8mWFR/Ai4bYO4QxpT9v
K8l4sUlOnPQ8vMVdBclx3fUrqdQOjQHpTDshPFMIagD4htF+mECisEl52xGSeNADeEW/sEaIkQXg
RbS6QYUPAnkzBBqcCyDhfAfOznzygQLwva36H0pTsL1Ik28uQuhL1vYsb1RbPjW5oc5FjxxWOSkL
f9REreYVWlMndwTVYZWWCkM8tE1Vg96uNJ7MIji4ZZW+W6HigxaLmp2hucl7p9vzjsfQrbHM9tTl
PjkEPoj3NjbcJStRda2VA7TBHvERSL9QelSAuGStv4wLvuaBSpkbNKUSsnxat+tzHjP8/o0X1VO8
mVbk+UWP/XCTaJJ0dDrl6yDHxRUhmxTBoX/sNcjLWO/r7ZB2KhUIff8hjej+gXH+7SYRqmZy/CMN
iOiZJWAnqi6jVduwT5R7udubIxeW1cS81mg+zVSIW75buboKVWP4jcgW4ted/K1Ss3IuQ9R6MIwQ
FfgI7l3ET8vXQEvDHdQ8w1w0S98012BWyNJNXjWCkcNPXGMFPq18JXGbLSzFsjfD5DVVAkamXhDc
mbwshqhbrvlPSAQnXkdVgf8sjy5ipryhBiGruhdgOsPLoGUT4o0LaGq6cfPMPDd9/wmgq/nt2ltd
rqtfJINRB4+U/GZSTrOsBvhfE4XgvuEn6Ro1EfciA5ecD76RfUZ2uaFGr/6dFMa2I9DyLfS9cp4G
5XiJ1ICibimpd6iDDkddRjsDZnj1pk2pWpti1V9mM2f9V//mFvAzMdHnrOMYRZbUyfjGURMfU3y7
7mFueDKg7J2robUyKj5HYPztTkpfAI0qwbaw6nIPW01FTGuwQlIksNDvxUG4Hk1TDQBV2fCW/WtM
GlNVoRSOtOHxkZ3K6VCBOVkoZdcuYKrMTsSXgLAJt1LZ0b88AXs6Vuz0EV6qWm4OO4m632Y2z+L7
wchQ+La7elV0MXjVydEVLsCMtFI/IMxyt41olmFow0IIYHXqIhujDj2m25J8UYI9GfEym4nTwVOm
0zGt1pnbnu6eonWDfdu6hb8Sp//q79vngQDLxdGrVUB05G2UtfRITnGidqYZ1F610TRuDorbem9y
o6KIY3jjRnh5UhezMWs6yKDxklSHuUuSnw0ECZ+nKftakV7FlEEz1jPRFFMi12AvRNNjeXOfUjRh
h1gbemFt+A3Ku6omWuVRjgVJGerbD5s46yx33Bld2Sd3jzD+1ee/2ViwbCqnPpLh0SETuNV5QkG4
1tpPjWfZTza1XLGZjYeHXe9RDE1iMBOiB/tb+ymeUIk1kVgyVP8MVUs+GtVsu5no1+90jaQs9+do
3SFgcSynM8UOv86Eja3Sl/evfv/NCygBIZdpFhRtji5srhEq5ru6p54QJiIqZG0HJde5ONX1kVWH
OL13EH1J5qkz326r+1BhK8V4cfqvQaRLrF2uGPVi8K2EQgGp3AQtQN0EEYunMfE8ajYUlpUlMB1E
pEk+/nEMkYXENvI7otvD7kRwzHK/AG5PqBpJnmmWWlePoIq7/aOfFKrBrgqG994wrG3tOvLKqtDx
UpH22LWGnkKVNrVHOx52gZy5SFP98et5il90FcZ7/3tb1T0VXCAgUFifZqF8RtRw/PQys1zKcVrv
/CDonlWlfhd2ZMhmxjD0lUppPsu8WPW8C5rU0lNqw6DGl71elJUpsezwtWpD6hH9Ew8JacC+tbkH
ZXnvLYawuHTOUf4iGuT+GAWp48ohxXUUNnHQYrDFQHi5q8g+7Nt2NQVPpyrZWVelOkGeyOGXlUq7
tosoTfWGm6sl9SWX1eIS59GrnufDO5wJsBOuCj+Xb/WtdK32Vrmtxrkate1NYJ2/zk0N4snEG8+U
advz0MzUVaflKvsriKKALP0qtcY6qEHcvwQlCE1fZvcUhG7/wlLX2zSswBfCK1VZfKxG57twxoWm
sETag0uIm3kwlitF887a0IJo1AvnKA5JQ5J7ZrhDvW4lB71t0X74xZlVNBtZj9Vd00Rys66lwF3k
KdFVJ8zbvdESq5ghed7sRduajOLsL5sdq5TSE5lkIaZBIaLq4H1sLTjUreWdG4SZ7wfDgi64D8di
9ZeDggF4rgpbnj0cxPe8c6Kn4ZHvy/wvu5jT9bPnAa6OrWihSd0dSpdA8lQbJGp8RqXLtoaeUav1
T9mPsBts0ihFEwVCopCIPluNfg/T/cymeugxnbCJOf/0Faa/Zld9b6+YRbXR+zGSqGaGrMNwm40T
JWFOJQKCm3rQZdm2taPplLY4S2FKnWlxcFD9nLuP5WonKLz0k66OSDJAKqC0Un4yBxciYiVASzaU
whTQ/eTVWT90rTOrRr4oYJV5d+UQvA0qX6NUb5OlaKaukS0gbym24IbDNzjef6kTtEk4I+PKr8S6
0cd9IsH4VChS8AaW0dmZLXSGopPXo1mf24UKuoH5+VnHc/CQ1V507n33WJKOvtimST6N74QwV4lR
QkuLpJwYpOrs5aRvd+hDnn4UkRk9CUgDa5QKdZsPKnjipwfSAQz6X5ZM+QijNnoCLFzd8RL/93nu
16mM98ccHbobSB77uyYdwBQQaPb3pewO5hwAPdCw6UBlY71Ix5j7RJo3lCtKTXhIKFg9iLNaGMfR
ZHOu1j47t6mT8AeVWn/1v/cSA6KEjDpUZ0Bz/5pEuO+DQstHEmiXsSPaR05TrdvGeSHAK+19vTfK
ozgNutSjwgrjwA+SmwZFDaD9rBaMHYWOfA8Cl2hI6Er7gOjILEtPvfOztt1wMYURcyTaSDqKTOR/
T0oKF4CAYi96Spq/qrsy3elOD0EKBaqFOqFJS/bndxq2e/uPu5I7qTv9afYBPNUoocHNpsB/VC3i
qJ93hRHteyWsvfWDya3WhvsFQoMsy+lP8z4DDEY9dDlJR1HniCz6h2kY2kUcSlNtjqHuA7f3uXu1
foV+rVUm/O8a7ZJWsX6JCo+KkUlH92FzuAcvqsgi8TpNJRyZVbqzQSXD+LDJsvnuRGO9FzMJO/fV
RQV+nDIiRmoKeoSSVd6vJ0ylraekZ5urGBNaFNy2NSof7LEo3s/7g1Zzv2pdp2WFWoSzFMKOhgsj
IEghXYmkq+gwuN5CysN+500DUdSkkzh1PRKPSmhXy8dCrJxWdo/m/8OC7X/vUkVVPQPQ1az6lo3P
CL7Ba7zy7AJnhm14OpjdkzcY/a7hMY/4+mQrMuuVCKy+FS0rKstzqinF2XKKn71RgKr+YxI9BlWL
QZKM+WYwoCKO2lw6wrIazFy/Hd7ikXLKvnHra98l5jLOJffo1K2y0ZUq3iFeSeDNHr21ltXlk6Qb
3SJMguQ2jgWb5tawX+OmbxG0lsFHkSCxgWly8JI+OeTFXkkD56C6Hk6ogr+cooeqDuFBV/2ZzMZY
jo3wKZsSi2EQWifbbJeiJQ4Sd4FdrNU/28GLQmCoQbfOnaKiYsE1F5UZ67vKo9jcC3xprQ+j/dJK
JZvWVN3XBphCUtpPTnCyDCOC/pFDxNP4UkPdm9hWfRatu91zduwFpQMJiHGqtau+uWZg7EQPOY7j
iw358ozUtbHRLU/25hRoAEmoSn/9mF1OIALtUhLnD1uG9txy1OJkIaYREzZFM6xJq/OOphdlTIc+
jept7vvZ7P4SHFljbYAKkV6Ngzc3YaY4+nW7frzmxtTSp4zw6X++u64fIJBJAM1PL1t0h4f9/u4e
pj/v8PEKQh1ZJi30zM39kinbDYAqLB8e1wwtCwaelAzc46ptIKHhaICxFdOLCcsg/XqH908r8G2o
fqd3d59bNTzWO7w70VvML95hBXHa40V20ztM6vv/7/6xdDlF4FH/9e7EaNkydpJng4qaPggxOkvS
b6FaGrvH9BZpx1lfSuECGF7xDO5oqneV82NuNvaVVNlzpVrOB8U3cOylLgBLxS3eMiWd56aUnDLV
0ZfOiJRAbWVnbkzGM5r37sIfXe4yQUTWM9bVg6Ron8IpDgVgDM1whnv/sqVoviYAuhL50C70m4Od
Rz8f/R2F+CHPfBactrxoNIm1XjHRtCc9CqGhrVx9L1OvcGgd7L6WjuHUGgqr2/khH61wim6mC2U9
q20fHky6uLUPHYUN5fE0hziodd4vk9bK/2Vzo2rlmFZ1vl9lCCti/q46E5cRo2o9QBXEzJOdaPbK
UJ0AN99bYlRfQ2dUmAV0pH9er692oA8U+0mYQggfUIEMs/nj9cIZ/juTY4Qap0FxHfpHS63ur1SY
4HYnDtpHPtk+3pCwaR+Rh2L23SA7+VoOE2D82rfeOWpump4qSaGAdfCCszgz4oTSqa7MN6JpGTFM
7oUKAiHQ6xC59v/o7URyvy2pdnxMIHqIA1dw0+HrCg+zGeUhxfj/XOHhiIvm6yoZRSjwx7Mekls4
kmUfXW5VIrTNomOlomFLSb0XbVnOQ2Y9Ov2erLNNur0sTo6DVEIv+/VFA12wIJ9jvki+7U2Co/27
UXU+ynva8D3M6mNpt+5vB41yJfV71oQtWWWWZt4stlXWJ7L/w9KVX7XlSe9+4tgwhDXpTaWuZ5HA
r3qhdImtqabJJ16usjb91tpbUmtvndQut73EN1fLLCHDwspLcX/w4xoOQLXyZlaJo8KSv9baZCs8
veZMFUcpueSZ2ibD4W61NGfW8yBYgqhI+RfU/JfTOTpBxPslJV41CsuTeZFO6WzlkkaVfi3gH1oH
Vb4NSiUgZup4Z9kBDwK+WIKAso3nkZrUx7Ey5WsoVzdht71IW4RjWe+4uyvUVGqLNLekD/CsyspR
XZNEMsP77pipDaS7ne5v+WkoS2Fmh7jvil5+CS/G6NvIvJlxDfmrQ53limUiQUgyvvG+6/V4X1V5
TY3ydDqqsFbYhrLrFC8jvugvArvNl+OQJjfHJH3W9Igj2JYZ3xBStHZmBr5DNFu0vo5hJv8WrVGq
bRjSnaMYCeeLcYUlfQ43Ms/i6WCnG5Al9YtodFG+hrm9voixSTjedC+QT6LFO4GJ2PXDg+gad4AA
G0L1W8IH0kvC/nPLTyGXZ3peBcTqOWi9EsxlK9WWYxB82caEei4YriuAwgZhP9Ex7NV/3FNHsxnz
nTtkQI3/2BG+J9DQyhE30vE1Qm0FWHURv7XSoEL/z5NfNLWcmKcW6t7OA6T1xhrgVTaK8Ily9fG1
MRaik4IG/VnLW77HzGCjcrpNTIWVwDQktg3S+ZILSmDyDgo3x84a7aPwjuS/wSF5twF01cXQ6lNZ
x8mbrtgBWqhBSTieQVk7ZisTjAV6fkxp5LIEyjdg84DCyh72fnflRZRhikModHmcAB2eeJLsEUYN
LCHRUahgRq8sn0PCWkPUqJcm0krYloNomfEJr4SzG2z3TJ7x3hKmsum8eRoP/ISm4Q4p7b1SG2S8
+pwEJESoN6nxQrYJzEQg2NmGFBeAYP6tGNV3mB2A/QRTmbhu5U+RXhhr0x2nmrkeXkKJR7bTmNVU
We3MoPbOPyuL8illSqMrDWJRQJd+mG6Rz6Ikk2+5j8a1qasqgWzd2XQwRG0daZzwJHmwhEs2u1Ux
WzO+lN0P4muL+0xFGm3zrtU/I51KBZPC8OemJupVx0FyRKSSzF3Ue5tAttyzb2nZwlai5C0wpZ+J
ZRm/4v5ynwfRq4uE1MpHY3Q14KtWujiwPizccUSlqY9vI7JWLwF6EC9thRJUZKVXYQorfZxRtQGy
enIWTVKsMsLpS+Hl3hgdWr0DIjp5c/iUX+r9Yy7ycVNUK6oPwm85SbJsLL5k0kfqNO3L0CaLAgLn
t8awFeAXgYYUME0tN6yV6TcF1N119cZODCmnqKd8QngTd0Xio31W3KS8Ulp1N/dm4u/TbEJHT72Q
xNOWlI/060FujH0n1fFMN6TuOPFTLORJeFw3x/4obOIAFKE/xtNhDGtzgaQTXaYRHdS9A9hVPKKt
ylC0PtzCJrzQwYGeSs29XMXhvOlG91SZnnWsM6ufD9pofxKC23m9O77mIwIOmVsVKN7qKFXqI9oS
sf0pUdC8SNURrZ1WCZ9S0jeU9arWZxoObwriEx6ZjZnvph24xi54ehys2j1WLHT2FDMW9iyynWg7
SqY/E13iwPrq7AWwLutyeoxMSptmJqG6WWHUFb9/0WZ3sSoSPp7ASIenCkKz3dgB5RHVAe0Q/yhH
mJVE5UBNC0iPD5vTpA7qBD9kswlOojpg8tVTz/+PcWIW3ei3tlIGZ3mkVECqSMS7RuRcfaNzrnYF
fMQ2L8IyyAR9oMmpF8InbKZdr3qnHs+iFRtRtKk6mMt8RODSuelWT9D09sdwmixzVXs1gvkOkD69
+misQKGZsDHRavOqZqN9iVFOn3zCUpmGtHSpZ1/E8ERTOBmFS40CkKMCKtsuy3AehlH5qmTp15mw
UWbVPA99PgdDEXxzut+amZXvVm6mW4sCt6Uwu16wd6xGJ9nL3QrpGKgMki74Fo7yD0r224sfNdlp
0AZrJvpXqQZVRGZ1J0eTk4ur6r+E3XByl3VAYUJbw+/MsYuDsHNvreHOTJptaCTee6iTnJ9ejtRJ
8Rqh7nItmrw648+r6zq7X2bTq4BhZl801tera1lKzTvVXVWwqIRFl/0qLAX98CZ7H8PMWJhRj6Bq
7RT7AlHaVdcF0W1sgSgQp8l+ofY6j+pePzeamiwaXXOhuvQQAZnOHoekkYa12UYHx2z+bRd9dVl/
9XTbv7WtvldiU313e4TJ/TTyj4XSUB4vu9lSTVzrrVfjsxvYys9Qy66g4pI3zeNtdWUm7UNt7I6w
U1A5qvvVB1j5rccy+qfi5t+Q5tJvcimlKzsn+K4FtXzqvDGYSDPdb5HkLUVXmI9QdHLy6iWj+nvV
6o23kyllP8Me1c9VZeBHPOgt5OODC6pt1K2thnwqG4xoPpEFvY1pWc+6cYi/GXnwPU8q9zuRhFMG
QcevQh2XMrd9f+a0R0hPsnDWmNDfUDEyo/RjpWdJ+cvx5SfE1JrvWhv8Glvf2Eim061klEeeXcB7
Wf4MXUT23JYFG9DBVVbC1o56eaZwbJNmXXbvAV2hN3dinTAGCnNDFlz9NHTOeWCAYp7OqMSvFk2c
Bcvahk5k6cMwxn/A2ZcqSWker+wbjSK63r21S11SaNfBMrIgLyLd3TDPP0PuNj7V+xAxv69kyjLs
g3oV2y3awlIsnV27U/fxAFAu8rLysw1fc+Df39GudeeQjStH/mHmUYdoeV5Ojmb4kVCH/BmaXbj0
SvYB5gBEJZc76NWi0Po+6jkVGY3/nndRuwrsUN5KuSFf7dBHMmrq0bfmi0YN5i1IdW8DP6gNeM8s
b02iPIsOUBIlM0j9gJxVVblWpUDlIyBfBBQTeF31boHJ3khxgg40QjBWE/mvMP6r21h3uqXdy8Y3
JGMXgZUOb27Z6xtbRTdE2Ev5e90H8UeDnNu6AX60VpzA/BYnifFNs4ko9LFsrYumiz+G+LvwRdQ4
r9hWaxskW8a3QasWwq4YbFTDKlGJefX+KwHljbgE8R1rEUjBWjNjaV4aPlJn7CX24iyfmg+bcOh+
+X906XRHp56i0Rd/je1B2u/gsUfREoo/cShDcMpFkGv/sqVJl515EeGaTAFaRH86x5MDfQIbnm3j
5192tabk1vfq4192FxHsYwPiv43MYV5RtTzvuu4tNaryUkyVizYcPvs/JqreqwviNHcTWbaSIBJV
sRLbWl8flEWOot7FywxtWes9hCet46xyTUc6l53ehqrYfi/X/D9Ji7tbz3TyfZL57aaC5fNouDDq
1FFOBkNCxS+CC/nJDys4AdzSe06UFobYkMVoqMonYADZuTQ1eWUqrTtLU8NlY33/LORhA0cCO1PT
TM/CJs7c2DF2VAadREtzQg8qo8QvjhUJqSDu0vPdFpYJEoKJHC/8YZCfKQb3dvVYAmBF3Lpgr+fP
AUB3F+E14rpYWAHyoKKpRXZ3yIfse1Ym8nOll80JssVD7Lmw9qphQEbXiDaiqetKN0vz0L17g25c
6w4C62RPvZdabRailz2yfil11vEy1YoAv+CaGYyRPGHnhv/D2nktyY0r3fqJGEFvbsv7qvbquWFI
I4neez79/xGlEXt3zGwT59wgCGQCLLWqSCBz5Vonv9Tr10Avl9GgQcdsESkc9bZZi25TR9+pjR9u
dtJGDylnT6OOAYk6urbOzaKG95JJCWpVGRmTnZyh72qZRvVY2kSB9Tg4I6BdP0a1EZxbXv7CJhqv
q8t1o/rl2jSVMQYI3dx0w5S3HgiSfRq4yVU0il5EK7kwEbTTsvQ+FtRjQrWSh2JzaAJnnJzFmLii
grPcyQ0JznnMlXx3BduLsgB5mI/rNu7JjUwcPInToANPUdM2pn9jHnR2bdPwgHJeHFVzfwbxgReG
/SMs3J9q08uvSSmNwJIq/1pnlb2DET6Aa9HUL51C/W6u5cWrEuYB+Y2i/QGW19A056dWhs/hc1rK
Om+owbw3dWLBUNcmD0WUIWn6r+PtZPw0RmwDmZVmERv+z8LwKvXigGemJEMe1zrAgnM2agrYyPAH
BOcDrC7DcBRXc2MZSrJVooYqat2FeYHGZx9C1eN0GWrlc6uSIRaabGJINKpEnb4Yuzv/9hPW2bkv
lWIdy7q7k6hG2yK2OoA2MoM3VZEkuANlYx9WXvDmR8nXwHSqKy/u4E2fsuBx9eq5Vk9oOHkSU8ai
Ug+kDLulcIo5wYL8otqDKCzvlIHXxthRWWT0lvZihrqySqKhusaKGu8UuUjAL2jmqQjjeOOXvfJo
USS27Cgnee9G65Eg+wTkZ/tF0mrhUskeuGxDfF0rl5Q71o96xRskKRT5pMBVe0htyduNhTxecz8d
VgNCpq9dxyk5/8IzJznpRk4KIKy6BQEuOVoBb41P3lQm5TSUQi5EXzRA8kIQDs2IRmP0l0WsIdyF
z32O6KsSjK1d+z5UevLgT9TXSt9lpz4toGJjKJyGQCAY57Crt2JINJ2uNldiBQsxZx4XV+rEiX0f
w+Pu+nt9qMG29wXlhDhdElVX20+zk/CXx0DauMZYAcTSnK1BYOs4FmFxqLPOIQTf+Ge70rQN+Lbo
Bi++veLgMjxlg1GTMNaK6Z2bI86keSu7oe5Mj3TlCGMLJAbJxBailHW0EYOhktrF/dL2YGh2iaYN
R3lQgaApnKczr6me2i4GCa67BKsTOdnKTQcxYp/r+yEpi306RSZDGBk3o1PGt1wSoWzVe9blLFma
clV8QUfYhyeU0GILMSnVnClb5WHrToeoBcDCddsVUI25mbW17GFhTICPtpCCAwdw9N6mruU37oJ6
CekUxkn7+tutsUAX2j0VM5mv/XJzK9NFtAw3h9XEuFjNnNzAtXx0YxdighMY41NU1+VWim2S+9Gg
PgWmWT74PMHN2jeKpatSFNDCSHAonVh9ssxU3WWeQSX/5GwjbvOUUtozuep5ki0VsG474arIdXxo
JODaoqtbNYKXTqHuOouUELRB8lPiw6xpOEb0mnuceppRNb/UIZth/vuVr9EIlYRfK9+ltGXPFUO0
TaxiYRPmChdeueWYgegqeJp1FSXFgyRV+rJqKDUvwxaOpiYhdEgS4CtF5OfMb4hbhPbOKzP7J/m5
F7cPi/c8MfKlJRX6owZKblPDo3o2w0jbN0Oi7ZBgaC9iRah+Uki5XFiz297/WmbsTnl3TbHj+4pF
AnpnWlFvnXw5TCSFOrCovTjj/N0p6NMYGbHi4CeEtkdj51OkGGZ6n6KwMyTrBP4hWLolLU8egjrP
XoqmeMk6Tb0Mbpu+8CkzwI0GEZnJOEoZVHe2Vh6E1WqqEP5Oo90JK1mPAnYn10Sfk7mEYY1NRay7
r5oLGJoC/LsWv9uBfDIm1RXT4njiuc6XVDcnutGguThhBTCzVVyO5zUFYVHRLirNqn+MG9eT8h9l
HPcARKDEkvPundIO5+RK5a+mbqphHWextvhk+NQ1y4rTFsWRYnwMMrhDHCQEk1F3Tn5NGBrydQ6t
ocEJvwj67+zIIGTuu58wH74iKO5/cRJ4gqkr6q5h3Bu7irocal3s/JqQEF5Bs21uTX1wlrze+LNP
TUOBwdFUbHjkeg15cTGYoYqKsPQQkZk2XN5fY7AIdE8/dVXlPrteN/1Q1BphRrpJ65TrsjGQvJic
UQkwt6OmQ7cxdf3GgccZMeT7UlbuNBdfal7E1JFT8SOER0trcjXrpluy9Qk2MecJ6iK9MVrlMQfP
TJN67a1JePxUK84Nvb8Aktyj/BBAOmCs8mjofsi58pSSZfzqtma1UC3TeUXBbFiiuZs8yY0crCGe
PjqJBU+gP8DZGo7ZvgeJA/OJImXLumwPbDVs8OxYFUuPt5Jhx6ssctOnZGoGMgtkGh7EiOx6J8ca
9zKms++bzllVMmNEt5vyadl0kxUQoU5eCXs5EBHOWviKq8Y9h8Tll4Xe24vUl58ji+orE0qG7UD6
aWO6abkUNEKCOCicCmDrLJ+k44G1ymOFvkqsvlo6/zw7Uq+iJxNCB3n9jKZqdVPgHD6UWVquvNQy
3oc2+24lRvKQO5V0gR6apLfR8TtC52GKRj6QTa6+JX7z3eBv9s7LpUH7ElhAqDXBEsbmG2rz3SWj
iGkd2DZIYsdCMlPpqn3pUW7twjc5oBaEwJA8nvi1/KGMPCDRAUHxrm69jemAsITvLfju8B+jlZKy
i5RQ2hEA/DaUEJsnOgTkBXzov2pZYIhM1dx60wfd3SJ1km7NIm8efDM/x+6gIkOmcfQvkz/lGmYX
gs7+zQqLh07yw33fB+YREm8YIafGiK9e/jUr/NpbeB31olnQ/uzUjazJ2z4onC9+5nbrWpPLo80B
4urxEZdhwyZLg8Fhg+q2fi3Hxlt2xCKpFipCmKIdP1rUTWRR9ilfNaUZvyqTxCrkKenCtfKcb9Sw
yWT7zYdr95ttBzCrdBSc8UIJt2YJM4orG92bYwLXKnW//dMzhm3pFSTuGu25TXWHKj3pwTPTXa1D
tjBYkI4Mkbqsa0Smu8S3txGc5Mesr/qdaUsHd8zStTI4xzGu2oVM0INATNNv2kAzN5nbfPGttEbh
3Q4WVToE3+BlutlGYf3I+fFA5YwGLDToG0eq6wPUrweH+uYLDpOYORUKl3QAlx4BA+k9P3wQDQRl
ylGKYKWfhiJJglYssY01uR3l3FmDcpa7/Etv57fCTInGZ+Uz5ePxFWJn+SWTlFdYCq2LGubVeTDK
WxcC5cmTMDwGzo9QbtKTDOmEE/bD3rNgQAHen+kn6eI2VCr6ZvLegcrYgk2HmmnqSoN5nSJbj6ba
dpfGrClclwC16VIYrEq58Y+q05yVurHhrJ8QhxMw0Xe4YovwPcp9MFID9AViXDQUY4GnFy6i7/jV
H2z6U1i0h5ceNaVrEYcvtZJVFwKt/JLGjgxfV7Wvsp2GC4oskm0ZtN9tMiEPyARr5763KG3U/WDJ
biM7cfUgjJDGdw9tbwFXHqNvhPXx6BRj2DtBlC/u/UC1+sVQqTGgurRd571dvBZa2KyRwcy3omtq
Jq8fR4Ff1hupf3PyYdnVlIESZdPS4/3S4tR6dHUq/ZYTqOIYefojqWBp6XfILvrOIa2GWzGExtVO
QLV29Vp3tO+c64qFHNbfOt1ob2OdkHbKoPksg/ex5HcYSupyaMLqZ6c/dbYFy0/kO6eCNNMCFqp2
1UcUzzQhUuSB1Lg7pPEIOPFzviUwed7S6Yo09C1R44IiToaEsc0olOo6npWiK6t6cpGU8lsEqidD
6ey5jOSWdxC0UKJrBd54HmyCZbznnsF8do9Jky0pgzCf80xOFgEwARLn/Uc1uXHqxpHGW9c3v/6d
mJzwEAaH18NeG7j7b806C6bsIYh/Fm5uH/oC7ke7Qd+GqptkF+hUWFGfSWVyCTcZR+5ho+VacR3t
0qLYUm6I4Xg3py6yXcZW/Zja5OV8fv473iEk5zKoFCA8HK+QMmdrNwjkx2aMLFSGOvk5jx/Kkg3o
JNf70LZhuGt1FOFDz6mvQzAlX5y4fFfd9CwX/NKjuEdtHTgTUS5taVpIrmuNoe8ad5R3YKVRMs/U
eK0YVrFXTFYD3D29MrqCzDT7UqqW16pcmj/sPHlSBmSCqkyWka2R1p0R5j855V18noXvXssn7Pwo
g6IpaHblUF9sfkrbSLW7bW/Yww1+S28FB7T6JpOgVM0k/JmaZzJZQMf5Md/MvrbeLR+e06JVqkcS
TM2miOsMrEsJNpowFnuu6pZVerNMKyv6VmT90s/K+Ifsl4ggpEH8YgIN3LRQnxzHUYOlxQDL6zud
Qk5/OKu1bj/bjqPwyN4Q5Sq+Br5BeactFwdX7yzwhN0PxYt4UNoWUHyjMgHCN+ERKuJwTeRmuCSO
mS9aw/gWKrn3TCnisFMgTt1Ceuq8cEaHKjL1/oTGAgBhmgyPQ6J3lP2U8qZM2+YNXtSD8AjMeqRq
jfic2lXZtumrnWx58R5OCHOvkH848X8ZkfqrzSvUE84qgMh/3fQE3Qc1GE4pYd9FHzjus6HrhIPK
/jBhTzoNhuCiBy3Y1/E5AKhHRU1Zr0sDmWqPv+XKRPFzz8tFem3C0V/YrU36e7JWjY3ijKE/y/LE
RepmbIpqXqQlkApNb7t90xC9Hm0lfXdi60cH0vRWOKF+yzT/O2Lt6TvJrUUOjnpJHR8MC45s7hGR
GrZ9G6WPnjpFrrOm+tOEPCsJGuUHp5wfhRxYLwXUT2tFid7tocxX5D2dWzI1YJZhUiV3tHNNSZXg
/KiU1ViCWfLd0rkJR8cxgeaHJLHnsVzqTaK/PFimVYRbTFzpZt/Xvi8Wm4jrNNe+7Qg2S56/trM8
PUtehQDBGEP81GrxCdTFHxaAyXOgGevMr56goA6W6qiexso56glxXMuxlXOOqPtyHHxlZdR1v3Pi
St2jQzJc86kJdulAyAWUQbDLPSdY6WajvpkDfPpl3/+kGG70O07s0Fq9lMTbF1XtZOsOgiQel7E3
HsggLH1dMhCKyrWdPABiiwtTIVbjWTs3ktIlX3l+r0r8xXdUaGBsRGA0OR9OI8Wqy0QjHR2aWr/q
jIgIvTxYlNQ1TbuI6uYJsqBkJ8bmhqqwv1wqW+3WndVpC3YjZ51UwZtddYRhLD14ndgoV21iaLfI
8Z2NT3G2mxhbMlLjiQKjdOcZKN50agHjT1Cfu1JLnmBUYF+Nyh7YK73fizElAfoCuyxwUMm+cRSw
figqYahxkiOzHz2NXTJqE19lSRoOvp6NB/DY/HVcMhgBRf2nBuwRG8Hoi1SRdugowl23EDDvkqK3
H2QETWVLbTn0oDRP3Sux0oAzjh80y9hLghOY4XQfjAQsbGAeq8Ia1ZXmOy7kLt2jRzTcMUxS+GMo
mecahKJLvdqDlHnZA3vpqdoZ2YjRZNfkgd59MRECQNzQZ5MHEdcLKl8E0SP9me+PCUZnCcN7erOb
SUm5ebEoRr4R+UzuTUFeelXAELYeJi9hCIvKvdT5n6KDtKu8JmEarSyrHG8wTDkLTal7sizaeLuP
yYa5VWNbB/+KizBwWtCvBhDJaSTvwmgpGwi411JTnnrHKk5NE/+6iqFagKEbGkYp6AApC5/7JU8i
vlex3G5i3oTn0kDPWJKNfJsojktVJQ1fA2ff1Bbx+3Q8G6XJCyAJH+pCivj581hkB2uhgQtDN8Im
lJCUhvUgxmo7I9BYQVsa2irHpMolSUdUF9TfdpTTdJUVw6WBDugmw2yw1Fzfe/D51FtCczHZwg7W
fG+82YCJTvzoqk5ZwSuo85p29aOTq8m2DvX31m+js99+JwheXuJmyDeO7cIWE6BAVLmQboorOJWh
yRGXc1Nbl77oB0KnyI/0pmwiNGHBVy3F7y6sKH8YyFssDF2qX3neK8s6dL2nwi5RagtL92rKfCmC
CNKeIDqaDWrEamPwapm6oukg9aAK0sn6bCFMak/cOu1WUherN616DAQ5E+XuaO/wB75zN8mE4/ZU
hZG+GCkq4dSrTqE+BNwEwZJoCl9hW+CbzUbxZO1O4FTWDfKrvQq/0EThJPw6dK3gizZPUQaPQB56
8aqxFP1QB9TrO4C5nhXfrB45Ti/kPsmeYX5cA5OUHqaNuttUypsWO8WpTAL33jXyJFmGQxduIHBB
YyVte2mNXKu0jYHpPlZ69ielE2DE0q478FsLFh2Zqgcji8DLOfG4NRwXwFUpvfpoWz12Q7LUm7J6
9oahfM4S+5ZDJnzJPal8drTOWLbD0PCEpWvbirslRRGu3Nq9GFnendt8cC8p8vLwc4ZvXhKW+0D2
cwo3vOjNjIhNEocMdsIaUUcNRp5UmbC6EsJVaSQ9ybYuP/L+2Inh3mrTU+xnIJs4aAKQHH3IG8hg
GloVr6iHMF+MOILAW4U7nIoq8yWpiH0DNJNX9tQ1BlnZ5hmvdymyjJeEKiUgoUq8FnNVp/W2MHw3
6/vcBuQwb3sNhl+c2eFVm2x0PXjSWCpq+wDSduq/RFdFpHINM7+8Ec5pByZdh3b0bpW9KCV04+fb
+9y+d1cQ/shb4axRTLEqfdu9W2OzalYWZfY74SwHHaCndkrDivuOvrTU6zraghvdGZbTXltvsDZJ
MOYnOzpmROieUftqFbl7nippnpOyfyU/55wzmAV2MDzArq/13bWp4z0l7c7R0iTYWMRYrXwtRiqz
7kOt1kUXHaSCK+dqAHVpqh/JjhzsDn1t4Z+WQbzi/Bwg2I66iZV2bPEC8sRyGCNbR+4iUfo/09xo
v+a5ryKMrhlX6tLDXQBvVE067NYY0UsjIxVmOql6IKbeLkOn995KQscbDZ6DjbAqFbIfdRGjLjJZ
Mx1IX5W1Ny+wtdfma1Uk3k71M0jLO8J2YWKWq0oqyi3IZd5btjcOBweZCmMdGtZfl/F0qStJoS4/
OHy41BMl30RTtZdnPCJu672a/PMoWh5WEjRArxrftgc3Roho6klGp19Db3gUvXBMs0sBOk/0wFgZ
Jw2FnkUw8amPJSRPdt/Ddz6tikCntpnYtVahKWnXwZV/Nbq0tyRKDudhNvz5IXYBU05O83isw7no
D4G5/GTIvFBeFG4ybGdn4UI8grOOCdf879u5LQdGo1SUF4QJNtR3D+/2aLqrsXa606Ck8llWCXc1
KsDBkDOyP0A2EUyKQqIpJlkhcRVrxsSDgTDsaKEoJMaU31dxNiWZW+RpPxmEs7DC2ovox7SymIbm
rwePAkQW6xEQ9X3VitgysCeSUs0CJPMqGsb0kFXBr4bawPRA5Ds9iKvZMPvNhk9+/4XLvDxwMwjv
xfrzPNGdfeY7/Rcun5aa5/7jp/zHu82fYHb5tHzlSX99/H+807zM7PJpmdnlf/t7/OMy//5OYpr4
eyjtgL6jHzyKofljzN1/vMU/usyGT3/y/32p+Z/xaam/+6SfXP7ubp/G/j9+0n9c6t9/UtvzS3aH
WoZo78DWLph+hqL5N/0PpqjymZWSI7zPuvcbPco+9u8TPkz72zuIQbHUfZX/5D/fdf7UcocKzXq2
fFzpP633n+7PYYajd6eH7M7nO95X/fx3+Dj6/3rf+x0//kvE3ethvBlF127mf+38qT6Nzd3PH/Qf
pwjDh48+LyEs8fRf/mlMGP6Lsf/C5X9fynZKqHNL7esgGcGxkdqJIRGw2TH+3QhLNAzFQdVuYliM
iKtKTJh9TbcMj8JckkDaOzGybFrnPWZaoy+9yqC2qjakhyyIIVCr+2dOwRDZTr04p5KwBd8y2cWc
MdDNA9n3n8Iuxl14ojZjCSOWGBNN1cOWYeqAwGrI9k/QRV8h9YivhS3F+852EHzuqPO1zejewFAZ
n/MUBtLJS4silOSENbAk4GyefLqPCbMa6T9aAFREzhqoZcRSud9T55yr8vru6MIquaqMwIYn2aC+
JBuR2OFkDw4TMdWNH6HlasN3Y1A/3xVXnaABefuQ6p6pOwRWcS2UuLgqSqNtPb0Aui5mt1o17NwC
ZMOH2VbvAExOm3fIBVlRTKzMHFkio36Y1xJL+51WEdT0jvf1gqRoTmEaQ8v71y2FW9p3/VllY3F3
00eOaJa6c+Syp4gZvSBvUqi/i9VDj0yJ+gfh+kam/mocuq3B/9sRUK538qtJy941mCQGxfTZXIAT
cSRHPyRdA6rCzguKTlOYPjJrnxeWf+84SuCAhpnGc+C4EFwRvLrPEIPzNMkaoyVJj3r9Yc7dsxrK
dRcn6fHzxFEZ/H0TSg+f1hJdIzPPRLqNvVIZaNXHCK2NcuddgibxLuIKsJeHbmvpbV0gs+S1sc4G
4dc5Y3QeqSydXOeZ94W09tG2o5i4aaAfRDMSOjugjKwfxBWCacM+kZKFMCa/3UTX1XUvpeCEGRnF
0YjNSovWkYGXoTbmQzzWFOqllSTlIkZbxOTWYGq1pTDcrZO7uOpGmZC36p2E7+xBxsncSDmUHuA1
fvnO1kjxnxAZUgnY/otRGzN9p6v213ncBE+owqeVZmR5XHkrLPPNHDQMQdV1UJhMn/r357p3U0r1
KDW01+JDGJan8hcpExi2bPcgGiPLUKy/t/NoF5mMZtSEEC2cfBOQLQhfDyjfjXEnfVhAL3ICBnEX
S/cF75M+LFj2cL1KMDSsVJjRj/rUhGHeHEVXXM3NpzHq9KCN5SC2nA3/0wLztPs91N7ZZFDbpRx8
yv6UcEREAVlNbr7sp7fQSDldhQhKCAPxtggNakRqMzjS4aW1D5QCjOlC9MGe/hq0DP8ZoQV5I8ZB
jzmHecbsWwphS7GMmDv7fOrmXk81hlPvRzl6l5qUTEZuwOSmh9FTAEBtb1sEDWS+YW9Fq+2EBwVc
Dmdux79ZE4w9zaiuy824BFJlQeE/wUnaCU7SDIB68jE3ST1Ol2KwniziavYRU6p+Y/XIN82uYvjv
uoGAqMwrxfJ4cdt6eBgd46bXSfdccOA+5LparocyTr96ukFKCYAVobMBkrcpBSVH7pfCALgaFdCv
hXXtLqR62AuwsUAhi6aubHdpGE6ynscEbDmlqm6dgN9aCsMdnuw6brjVbL76H0DPXt1Ge5gXv90d
G6q4qwDGXASu3INTOM6Bk6ueLsSlaOBiN4AQVGja30dLqqD7QjU22uwJ2amLDOfkQ94ImdipEdPt
og4AWBIWyM2qhzE0hVBdHr0a2ZygupQ5vM/iSjT5kFBtm+qgOtzqlyH6fRV7gBxgcta3wlnWNOSg
Ix9O1Nqqrn0av4auY0E+HAM5leIB3ZC/xkJSWVdh8KerfxpP+vQ1/r1G1D4TtsxPtZNHZ7j/o3NT
WqvKIfQJqdevIWEci24ET1Ip+R4S2pM82kO3ED5VB4KavCfK8KkTUR84rZW0dRVsxWXcGD/sQM22
H8bErcKfObzgJ3EtETLtey2B6E53DsnU9KYCI+XcF1foBKNLYla7z+NS6xz+bqw3fPcgIfqEpvvk
c19VjIq+mCOadqD0ZCksRTHIO7LKrWEqN13389eaeLMvA2Q3Y19/IepRm03+6nmpjIJ6B65fzl4V
JOSvRmc+iRlhbsfnMmfTmOtEa82GB41OyfXRT333KK6SLv9j8GxzI3rdULhHrwKSzMv9L5fw99U8
1gEzRWDERX1iss6G+2Sxjljx0+1qqnVWaZ1MnPj/Mm92/jU3kFGhsIKN7AfZthh170GSS1joCyf+
QvTu3eh15Sfi2o6hk/q1vfAptqL63WkjUjph6z/6oc0z0wilo1mb8fHTOg2kX0e/K+G74Ut8UuTK
2ndSTvwJ2oFFjXjOKUBeYjg3sAJu2hDoJVgEs3wLI8lZx7B1LSwC5SRMk2jdaXlzaqaGZN3HZh4T
LoqsrKPSlvbzuJgwd4WbGEtzzdyNkYNW278saeTjxzvM87WQdESdJDfXMCiEihF3sGAl34puLOfJ
xUniCwDbKF82KWoWno/alq/V8Hz1KHApWtAvINXqSJz/S5Oh14veqwG390KYwk6Bx1pc5l6CCmxB
WO3DoFtk5lrrQlBuTtVsAiVSppID/0k0jQ6BBFr3D6LnFRDgzB7d5NbhEVjjXx7smsA/Ksh7K0Va
rUg7eudSkCQVdcy23c36tRiEOtM/D4IQKZ6cxOA/+8xzZp9qol0ShjDUvJ0MVg8GoVx7gSskcpX8
pa1Qovur85elkAppk1IdRTHM9NzTvGwdQuWwFI/B+amYDTDj+pNhHrs/RyeDPrgE0qfHqmjmpWbD
PG1eanbOEGwiXpukPNfr8Yla/35hk3E/jBF6MWpieeRaKSmKLbcplhVcJX6jPvaTEWIMe9koILOF
by+ZxjGoIDrIMq0tSKsER7tUg6uwBjn/I2kCjbnoWmTmL7rXHxEOkp/KYd1SH1OBpAOyMMmd25m2
chvT36cIXZwSCxYuzkR5tBKXEIsP1cLOQHZShlpu6iHtq0Whyb9c7/Z5qrjqgomDYeCsIrpE2alm
6gHhRVL2aFNtfHFrTXkeSHoutcjS96CmlGe/tGzY7j0XxekcqjBZ75bmlH01kHzdG1rxZzHKNsfV
aQxMowcIrCn345SHFY3uKfo+qOs/Ra+ZcrbCN6B05299pzXn6eJKrKtkUrmHpSs+9lFXUL/Ofkrh
73DVSwAzYqxVqNasHdfZjkUmXXLqdNdD3aI213v5sq8S5TCKJq4AOGWTnOBCDHwwTfYMro+Dl7S/
roTLB28tCr6kmVzuQO+UB1WGWPK32qCQHBTdLMiOpEX8oxiqhSphlZA6M+V0ouD/S59QOJcmlXNS
rwI9RrLww4xeyY+GaXnH+wLCMq8yptBdr35/jKGtSJSPXrw0gvwHqdT8iQxU8SRJ8R/k+tuTPvUU
2eh3QCaRspo88kItnrKgWUF9Pt6Ev1KMCBH3lEgJo2SY1YNaE7qfpotJrhsrAI7Q+r7fwI6Tc5Ia
1PZreb7sCJUszMjJjsIZFMG4VwcqhcT9UYiQ94NNWhLiaqvV3pqq1M6WBDxWdC0PUuWxpipHdAvH
qhayHlnn1JPkt19z2lbRzlICz7hbONrbPIdNbHhTVdT+fDgtAyv+loDBuWZTQwpTufpqYqz7Sb10
HhOGRM/QSYhQ+RFd0QgXXw+eetCJh3lIXFEz2psEZ+Z1yB3aBzeF8vf37e6eKrXmbu+AdZ0+gmh6
S4dBPfW3nSvVR4OzZw7bgFof1b7cmZ037GylrqGnZShWTY2qFdEXl2L0PkdMNyuSiEBxi2rtj+Cf
mzr7mwmZTM1nFEg7peEIIZq49VxQV1O/kiX1Pki5yy/z7PhpbJxmNGbj/JoszLoWq1sFXP7npY3Y
sRO0Pf9l2ZzSl502wN8IL0i8ilCc+aI0TsebVkek0/SyL4r9Aimy9QrRWXmuQiQDrT5Ov6TukK9t
j/JyjtgQPZfywspkZeVMyHykoNOjMSE3xZUYGwGiAyueLKLJfl+JLjRpmB0jhpanm168WbeX2TOf
4KVuboqftDdVMdxV16F4M4+ZcuGdq9zdiqGOoktYZidKV22w+70YFE0IMcTWBNAx8Vw3t7kxn8La
zW6gMy2OigZFnFlVOgDuuWERmvI5MUCzUWK6CqHX3OVkq1+bir9QFRpIDk9KzNT/Ul3tNvVRn7pd
DYKVCmH3JKym7X/tBme4iKkgYK9JqRY3YbP1fNvoZvwobIFUL0DgxM+KozgvHfLDMLw4pvQcwJR3
A7BZHTMXROrUS6A2uF81TowIgdJWe2HoDa+8OaXd7GDSYj8yOc+Gxpf2sqI3CF7gJnzBsXmbxgOY
MvuK1RGRKyLfv8++2/wSOIakKWvJ89yN0/nwEMRedhWNbCANNdYI6Iougsa/DFVeQU0jy95mdk4n
K5IT3cqPcqjnfq8S9Up29XzVWXdNjkDQb4OYYXRE7ULJgoxJlzYmTNt77mPuUwXVmImcUp4E9pDl
QitY0FrO/dmMcCGEl6I/1HWxq3SKl/1o3Gbk/2F58tqbq6l836YrLTqHaABeySn/GgndrJuiPvwH
CYfJ0OZ1SQUDYFKixWtXiqnTDx14AiGg3XdObd2GqaEqFxXgkuhYrATWzU8M62YorrWt+8hazGO6
IiknKpyOYkhMFb7Q2CzqVPXBKLKaMCqeF9xvM4/Nt3FaKo5buGmOjm+1ewqzKU6P8/HNZMu9SvSG
eOTUtWGjomxff+hbqXqKdGvryeoI1qT1jjEI02UguroVrePGq3bCGhT919CdUvWgc14Kvr3CC24V
iO85ECJawdJFpaQbaDmCreiOYQGKUvGds+gqJYhPKX1LNb+58KaK75PQZ4F5GKaGtfDKNUNalCV4
ftFNLQg7VQS39YKvrZlnKC1AB7Svcivd8tDVnkg28CSHSOB7YEK/DSH+NzgC+6WF1Pf1k68OTwBa
LPimMSrvbB9XFO86q1oetWM7NeJKNAFSVEer8N0CDnQsEnCrRatFNYSbdKOyetScOnzrotoJn/O0
qd9yufmhNMHGtoriIe9k9ZmydOCRZcVOMfC15x60x8ozOncrrIHOeR/VEg0ABs4Dyt/HyAUmFU3O
JTHEGyXgB2EU88Piz9jmNCRG/Dx890oJhuvJW8oh9h8hlpcNQ17F/NQeRUPxlWz4j53R5o8Uc47E
kmTILkc3ipd2zHE11XWIUX/712221XzDuKiW+sNNECTrOyW+dhlPSraTsOODRrw2UyMMfZqa+/8j
7Tya3OahNf2LWEWCeasstUJnd3vDcjsw58xfPw8h27J9vzuzGC9QxEGQrJZI4OAN/pC+NFb5KzQP
yDKnOFVWtLz2by3/EAXTqZUSpbP4vLy6Fc1/xMbU/H/1uw2LIr7/udIMKyPxY7DSHoo7owFjeOac
ijoQKAZRyKuu4JxkIev/NIMFDXdB6B1l/DqDHPJPv1vsjz4FWh0bfg/fNbUULDJ44T9e6TZEXv37
bjKD3NDAsm7xv3aUM97mlv30QDHXJXcVlLrxCFj2DqrSfGvjYmPO2tKyjrRJCHgYQOMt1g86HkZ/
1OeBrQzKMbeicuzoUBS98gBw0Hzq6uyrkpv9UdZIuYoNezNz1fG9ecI4ZBfG+XDMWkfDJQemxmhF
An/TTFxkTBZdZiJy6Yh8LauFMoHdLbtpT86W739bBa+goUMYalqLV2CebQx3bE9xXLvwVEL/oMzK
r0xK4hqAUDBVPhh0P7jIK1PwtMm1FnXkvxtwGSN77JmfZNya0ggZirmLlvyoew6S5Bxp7gSIQwyC
25xi4SALN/Q6sexbjRwYeF8TjEnu0ibJ7+wheggNM91Gv0MyXlpVUCz+vRxgtBPlg76Olu1/dPo9
m4z971MWnvtr9qbwt4CcnLXWu9mpTsIOoQWYBgUck0VodcH3DJgnJKIf/GXedLSxPk1a3qw8zUku
eY6SIOJ+YjdapXaxWKOtrK4tllD3XQ4fmukYGMCzN1UAlciu7WH1R1BeykL3Aah3je4B1wKzDbZb
TMdb84jEfbtoPT4mfJO/3BpC5GHxWMPzUk3zR5623I6RI5U1mBLGXZ1P77Imi74w5i9NX61FPeaP
MqaGCMFUk8OPm5CHaTZHteFathlzCPkTsZ0UvV3eYmnaOIuxA6x+m2iIPzwN7/LrrNDBDtDkooWc
Q8YyF21ZLxmijYyxOAqXpQibHTojl7wYsfjAZumxc63hhG7mKZpr0OTLxxEV/g2iadNKVmVBDv87
QPmI7CTdktp0Lx4n3nKQDDWwrbcoG3TLCmFoeMLDCJLMw5pxKMQlAR1vFFN4buaajIvAMu5YOxxk
zVEnA5SiGMutjeXWQgavRa2KiyewCtNblOZkLOhV/WyM0aJOq2htuUp5DguT01mkeXeJreln/t8O
gGdbe+ksDlDUzgi+jYW2TBFDgczdGYfMCPMvQQlx1UGVCrEjRVnHU2kfDRRKDm6tGlubpMh9Bx9y
hQSL+snMww9OuKofdrTFUcPfcJ+ptjbsufvWFdYyL31iVtu6i5y1+bFt3INstZQYxftk5CuO16i1
U8FC7hMsbla6qKwjtPnvSCoEECg0LL3n0K24xSw02ne52sI3p4eMK8NYdGhZ/xoGd/P/Z7r/elUZ
m98h+y6x9kHKV/PxZTMX7XzyKgvIRqsIwO/xFpI9fDFqm1ao/EHnvjImx8sqRNBH8O7mXtZu88KS
ydAC2ebQpQ4tsPLZZjl9LrsEsqj9GSl791JzwjbWWbnLhRqes76B/Wvq1gPZIJynXA9xJXxIF9hi
mJ8Hs33qY77BylAvzZ4zTnb5d1d91T+kVuXl6KZiXZUGVJlZWVXoJoW8mgvZZZrVWds5ax1O6Y9J
FOOFOxoy10PQfUBWOZTQKj/5iBtt4Zd3uzL0Imxs1A+T79guc2zkd3I7fx0gIG1dZxrXsloPTbfG
qCnbyqo39dFKNfVoL6uumMWvMLq4G7lVvvooWUE3QnqrVFXlhP8zuOYM+bVSdcTLoGU/q9Wcb5VV
N3Y9pMi6n62ymt4Xxnr01e/dNLkov1oqrkOJAda3yWLQ0T07GEvDsYT/zCpVOvUka7JIg3QWshDf
o17P0vVg74VFop+0gQ4dRtWvV/NiHWJM2XMIBNFMNhgiM66t/NQMKEpz76QyxboQPdqzv5vd0tSL
lZzxOi3M2sWYecq6wSpm2SVdfjDjFJ9A7GJXE/jzD9VEhEG4n5WpN9eTFoSHtnKyJz3WPzDxTLeF
74PTaf38JAvHG5pj71xkZazLsl3dGnXF15ZmhcXS0Jb9DkHDVy8rIRO6lVi4wlbOzWwYwmmAf8kS
1JZMTf8jXpSZbyx6B/HJsGnJG9BNjkKBtttPHU6XHF9E761Ao9IynS9N7/Ogiwt04jt4GW3fdGhG
5O4XZIK+aEVXPRn6GB9YKmlrJJ77LzHL40R3vxhk6jipLVSwsEJ7NCbnuxzHPoDHN7SThwHGI+cR
rcFzNzSvkmTq8GRolvYZRinenUBE9nLrKIuUrVBgFzym5t2kLMIS2qfalBiEZ7aD0nAx2afCtVZy
E+pEs11b5i81r1EvdRypl7z23qvQ1/ayJgvZGMXeoocbd7rFdSGMY1voU4lVpVq7r9akTyfLC8dF
p2IqOCEyt3bF4GxlNVXMF1ydl7ix4okxy9YYWhTwqYngKK/iKUjrhbz0fSeuF7cm1WnYtFQayHCG
/NHx5yW2fwujsVzUHKfhGM2FTxYmW1V6/2bnVruVDbhveVifhPkny8hgHBZVUPO37kEPyctglt2J
ZlOL+YFzvBazks+1fu3UcuSm4fWFINaMmZao6Bo9N43tZ2DjMYoutUKqGD/XSeya2bunBi7PUz3S
d00qxIvaeT9bkb6LDmOPMxzrBGcBl87/mOx4W0WG8QOF/X0dtST5EGlg++jtrdrO72UiPxHltFD9
LLiTVV8LgnWpIk3mxPZLPUz4I8XTZ8tzik3SDCQfXbt6m+N5KcbPUGaRZeUrzPHOsgQhdcjVIXwz
nBgxY7d+bkdUINOw+y7DTtoH20IfFma6s9ijHVDuRql5vjL+ro7K0M/2hTRfL6/dA+BWWIcjnvt7
zD/zXHtr2Atki9ucvms/2PAgtlVm90fFz3sM77GyMnvt0uJlbmDmS0y2xurQH2WRV9mzMvj2Nq4j
yzvJGNIgYGhEUS3kCEAmIenpedYym+KdxvlPgfkrXt9wkoqk38S/yVz8Ae1pIVvNMHrPa7XdTY0m
YDXMI8Kg4SSosEJYer87ShYYkj4WALMvbGPjGGnLjgVNwSKkajjE2CpVbG0K9MxQuxaauvL95kdR
kMpXkhKfQHgvMCt+mb3zf8X2ve1/NkgD+GtsVsj4p8HJbMivt2lkb+kSfzWO/3v+/5rmFrvax/8e
kZkoq/Db5d2E87sJZ3to2fv2Xs1APPpGpi80pS5X5BjyexzGsnt7vgJfAIHJusiILKYAF7mqt+w/
urpJM7If2l2H/J5hKMeU25jXruVIObXhqN15JJclQ0baBThemAZp5DCINlNk+u5C47l6Kpx+rcmq
HJcWSc5xpmpsVB/aODS/rj2GIEJv70y+Onxfmxv+1G1vDW7Tdnc1Scfr2zDU2QRMWWHkbD+kpJ1a
l0SpMEvnIald4wTu5SDb1DmU9zZCHfrI6miuyoamaPt1pbnuSkSsw5fs4LxFTfvsBm1f+/BHvViI
9xzlLNwV2gfcbG7tYP+aPaouJ9uJd07YmufGzBOerylHoFqtAtFB2eAcTYZ5lleOX+l7v2merv3k
EL9PvmVeNu1S/ukkvhlh85PYNbUeLqx5VtnvNtWMCx3tIj9cX1JDKyOElbXq59PGvmt9KHhFsZNV
vM4xAjahIsmqkyL1UbVPGAY4d/hL2Nfin6pskLHOjcJNMQYRyoNg//SoTxb421QPeMxVD2HEmZdR
CBhf/VjxMVPAM/kzJjvzFGxWSY9ah6zKfnJsE7H2MEgwX8f+M19dB822qOFia7ie3xl597NwW/uu
Z9EABR6lJchUvxpmy/ISIwTkOM2ozqsN2uVoTiAzWGqlv5Iz/HEpp5W9ZYuHggg/NKyRJhXzKMw3
scQsUjzhm8g9QpkmydabuKUXfaqurnVYqM7x2mt0fRQsrODjjxZTDsrn8aies/2GJ8gyPGG9YlSe
cjfBKmR9RWHGhYINM6d+CPoI7RAPRXgM4bmiPq8fojTZ+OQ4d5ENrWoqSvPAma21843+UdF7WNao
Ii/0qWs2bKDGzzFZBPin45vw0UTgG9JsqqS7xjOrmq7xPhV/xGX/CTjJtb+RtMoJV0UkWQbkk/qy
PFezu24Ssz1uijE8TLP3bm9jLaBhoLepZ7NdnY3Ljl9UsJKtPtKsR8+KeUDNY8tstO5VJdy1c1+s
D5yD43uvSJhOD7XV6Yu6QrUHLbgFit36F11rscfwuxA5cwOKq6jFIonc+NyFRfKE49KlRE38HZhV
trH8WkFgzS3eXZjM5I8KyH54tHPgj2tieoKiWZ2QrsZAqMQEqHeqa8i3AgSKOMmvTlqlkEtLgWfL
zrKPbJBVWRQ2PHbPx5HHD2bNl1tHeaXMks55//U2vQzLSW6xPgg/t/Z7MuTTptJrX9uUkwVpUWG7
tsKItFxyH61ZRs1NZhSXx6HVuYunbpRsSCCli/8xCixVdNBdfXWdRM537WTE3SdN0atdpEfh+VZY
OSjqflzeIsgjhWd0LPFKmELzmZSkv5exWxd5VRfOtPQ0TVndGrTRYRhZU39rdim8w/nFrkF5mVcg
O1BvWumJ8ee70G1ScW3RfnGquD/43tgdXNX+WciYrMqGW/WPLlGpJIs/6r+nUSbPWHrYai1l623w
/zqXPb+w0hTBDs/mPdIe0zYc7GBRzRJaDcr+SAE4xapQXP0uC1ykt6TUVoxo1CnmfGc5miHJXq8a
VVwuGaPm/FHGSdzJLsgPhCgrYcDk+4W5GxLbZvVYKe99r+1hzqHGrQYDh1+zdvkcL6fyux6j1BFG
gTgXjXGog3bTK90hqs38I0idmqekrryEkVGuhlrp7y3VDLc22hp3DtYTyzYZC6ztBOL3TfMlre3o
RS8U+z6HSJwh9/bicR7znPsH2SQLpB+ANKs1voH0Zl3xUNfGAs/dryVewc+xLnh+6spS1kzMjJ7t
gR+ZE7erkbX2ytYXlhLGT37Qdk/xkEYrJ/WabZJa3ZOa59GJO+CrbJTF4HufHVaLR1lDjsPe1gbc
zUglLbRkMmeezLWDn5NNddJuSQSfxrbhwG/KWcPMIj4dCtlgTuYqyidruxHbMkENKAyVnofwLyce
aYyjJTXCzib40ltDWRdfsHmxkVgmC6CkAadMQ3wvkVagDC9lk8b3EoQ1t9VzTbb5UXSp1URdjA2r
DttsCo4LY3UBVr94tHMjf2QtDVkim7KtrMoGPYcnHEX2WYZqs6uOorGfr/3nQb4y26X6bHqSsYuS
ZW80H5Hrt3eyCycZzqWZrOVtgKY2S5Wb5LHWjEVsswiOi7AzkQpOvL2bKpeo8hU2SwA/z1iWdee0
rzn/VxNIKx5SnlvdhrOAR1G19TxN50P06mVpBhyRzQ/TRMRoG0fY/sw1WcjGfO5x6/Z/j40dLnxD
Dbk3Vta55aBOyJ7aQW5kPUapczcMQXnBo6Rc4tKafv1/90iZY/h7jlYr8STRc39XxknzVI/Km8d7
POZzrcraYDf1g7ZUFKN+0vOheYqTN2Ek8aOMmHiM4GRo9hvZFo6ufTYGdJL8unlIIgGsuTTO7E1x
5k677qPnkR2YSvTW2K6+qV093Oexap1bbgZW73h3FY+5Croul8PkKmunAACJ67uDHOaE2dLUiJcR
6aVrVXSWeGk7z/6jemuVnf9rbEbub4fmbTqJ5igLV0X5gIdujpTjr5i8UlsUL0gFe5yCZDPAc0yx
1VVRllxdg+2MJo1ae5da+nSYCtSxpSh7iwMSzyT7udMmZTd2LVD9TITvaqkvEf0MPgBOAgcLnRdh
R1gkFmBw4g5hVz08m70izjEKMpCb+JkcU79YXxutqLH3lq9+CqA0cNTjveY1twjXmtpth4HNKncn
/bkMjPqO449uIasCcfD7sI4x6amUdqnrnzRRtE+yrUJgIVbK4CxrWjEWS+c8hdzK79HAce7GWImX
AACwFxmt8dSVk77Ebin4sHV7w0rJ/NQ1BaoiAoUsa1SC12I2BJs7yJHxbExSDSg6yZEsrcOPqTQ3
2Wibn/q+L7ZdvA58pL8nEMPVt7DE53BsNOXV6vqPyqzii6yp4rVuG/UFSF37wOHaKUlynL9bj5NM
kfhLWRVZn26BAltrcHpvKfz4fVlZ2QTKXpl2BahrkZAaUufCDAY0p35fDSlKGWwG+o1skIVWJNa1
n43gxx2iYcvb+KTmEAX7o7ZGAcILNnaGi9bgtOyMqzE+u60quGMm2iNKzf0yLmqHD33yF7VdGchx
6cOycPz8zmrL0rlepl6R32mOSQraLlBkVL62OurcJNxyrIYGYOAjT6lc77HFaZv+SXizZ3hqRF8T
z1uSemx/pFF3byBG9T6N/GAMvSzuGzcudl1vkSPUUnHWo1JdBRoH9mh2f5GDRmdfoEL03Tb7dBGo
WfWSdRitV7bXLSofB3DOBzsURfnN1aNR7ZrYap/JScxeY2DbZWuVBz6HPMZX2WjnvvvEByObZIHd
+Sv+3e5J1nSrdpa604M4m6dGuvg/55KNpTI5f88VYnhi6Jp7MubBcq5IPPtJaqxk2q0z2wR3o7D5
ma/7o94NirNMWxSH6nlt3Qi0Pyb0YHZoRZjPiRbZm7LL4nUzr7W7qEL6VuEO3M1VddCnM1lrzn2p
KVohnob4QQ6Uk9lmscfBo+eZRzsGQSVsrdS9k3Op+vDfr+S/FH7Io0f3vWvhi8YEOhrE4abt6nYh
W9yu/Nksq9c+alpre3Ae+9vgqGBn4aMftNBGndtoBcbtTlh4mwFj5Sww4f46h7xZ9lwNtDHElonL
a+80BFyraNFhQiJPdbR3Uw2AGTett+n9fPysT2hP/Qq3JUq7Mqza/xn+q7ecJJtzen/1luEgir65
OdrGg+p0O3ZO5jZGjf7ZGP2vnVWNXxEJeVQQIHo1RGRCrjJVmJsV2592mhayBzKLm75zYXN6QQGg
vf2kR9qw1DmBP7GaRHlVVZr8JOstuPF+1oVy+68srbHtyo0fmV+c8ZVx3ntR4XZUktW2yaduK3R2
DnbdKseuc8V6yvv6GWHzHl25eviaV/p84zF+kBjaojq8aDN3eu4AtqBPooLxmj81swLu8R9xPNRO
jVGoz76DFmxvmj/7hxhF3frf4nP/bu7v2fSX88sP9O/+t9f1meef/vL9/N3/P+aX77+a37895uuB
A5Rn3TW/B3rbf21RgZ7iBH8YZwGTLkTw38x2pAzEV/zTvw2RYR8Que1YcJrmDvWgaOM53vgZvTak
2Crlky3QPC7nOObF42cUeZbG73gG0e4an/tPjtHtyJ40ixTDlbvaiKtqkaSKdVf2uo2BRydWskUW
suFWlVdVrTPkn+Y8ag9tMAy7W3zUepNMWaA+YeuMLlMai/eiq18cTlV/oLebKjZ6Y+3U7wY8apYD
MiybpHArpP0o8NOqjrIqr2Sh9ByX+0ZTo4TCI0mBolVMzUkWceE2p3AuZNUzB3OJxEuzusUqoyWP
Leu+MkUb3fCnhRwnh8iGsUBVFk5nhby/rb53k47VW+W/5I4ZHrve1q7xMULiZEgs7DRVHEnYGxjn
rkf+JU7SQ2m3uKgnoLm2boZxN9rtypFEL7w5GyrypM/6d9n0NIRsb9yc7ZY9PuEOMj05eBdAKe0w
X5xj0G5GjF1ZcIQWND9L3ENuG5+awUUCF1gGysduVS79wYFRkIizbLXCmWcFSmyt6cH01CLENe+G
WUw2S13V3bcoGD9p6BL+SOJ7GyVDf2FZ4COmmSeIrP66TVi3iBzYQae2nwUMt36L81xwRgJq3mLq
PVa+KHENO9UOQAZoCLupZXGQtYHUyEVelZe6K4frtcIzdmWKhM9sAAgEhx/WUOpDPS9hJp6qrBjy
bdWNLJkR1FtyODmcTGhbGVpQKP3o3YdX58uhGA30bgtl7atpeIi1fnqszQjJWYTldoNqumunCeqN
M+AYqyn+8NrEs+BjkwV7EbXD6+hE2oINYIYPA61TGfNEwQDPSMMBl5KSJ8bvAhPIn1X2R9FBcUv0
6NECOkOD6l5qu12yFuHUJNK4bcQ+njhzFZ49onddtooGnf+Sbs/qmjlYYlLwa6uoxVuhzB7idexe
OHCr7gzQJXhDKR18ySDYMHmzKBvYEZnjiAdZsLi/6KqGlKGPdtk1juyAoRT3NcjthzyBmBKKCdnt
X0OMsOzJGwZvt9CESOdO1Ulo36bhnBRjG56M16E1wpTLZGqzleZhhFwBxjnFk9A/IcVf+mrzKTeF
f3YQ81zIsBoLHDQM601D1ZLzfmeDBTu4qZiE4koRM1xZzfZVXLnKqo0q9kh5ZmymTksvTuxn1yLF
6gTbZCSwLaAo5xxk5VbV8WEz63a8pH5nwb7R7M9ING8Kw8+/533zllfa8GrYar9WRFQfcXjrj3mT
l6tetM1zV6beiiPycFdr4fRKfgEYjV9Bvui18TVw2s8KWBNogtRU32R9k/ZPRtYYzyrYKf6802uG
M899MLmPslM5f2XgPGgLO0RpWWTtVlGHeFMa6PfBfRle9M49Kjx3v1gOOpj6ADgnDHGdhJKJLt3Q
N1/KEQpdbifOw4Cy2F2vgQMYQWp/KUm+6a5dfEJ5P9n5th9u68Zs3ucjI9kBl140cMesO1SdEE8i
LF9b8q5bn1zArpqFXxtX055nxNEmruzwgI0vJEjErJaYfYmPQflRCmX8BqCUux988cfAtcOdXoT6
zqk99aHx0fZGeGz6Bn4IAS3la+U7CbibWtz7NrbVdWdjOQvUIcvr6M6dFaRl4Y2TegT7k27GGVpx
i12vHESmnYYv1LXFnDsGGh+xrRsE7d/z8NlYGKFir1YW2XDwJ5vU4r+Xsi4LYRjDQYVG8j87qY2i
cuzs98PBjEpmAcAYgBFCKkEFZKaHWnf2q9B8KKqhu4/cL5GhY6uepEF29EfvUbbZbmM+BEWn7qoM
TGoPpSBaxmZgrLvc0jjDmus+KrNLbs05sm90dw00Hgtnm5ao/I2F0HZTxZE0ZHabdbDGiU89gf/G
wLJr7+s6BPav9mdZQ/C2vS8shwxzFou1jMli1lPAq0A7Y2TCVDLWeOIt1ZTmcO1hvonUP5ChmNAS
7eBu5WAt8I6Z8Y+lsB84vY8uiepiMhM4D6le2g9ZajYHPLXDhaz69iAuuCmSwuuc6Uut9YdBgHRR
3HjaNYphbFh0qO8AEJE/Vfb1oDyQeeoeBruMD44p3IXv+T+MIp6XfLOHtflklaxNGs7NFgMKyi8i
jpJV7ZU1r59gBABK8GTXLFhsG8q6mlbOXRuoNSe2eXfxZrsCJGLHp7YFJTgaSvrm+9g22zZCdZaF
ugA874fCq+MPXPz8RZcaGHv0SKrFTi0wg4iAZthd+oxcLF5YbWQ/tCT+1uMA/BDauLZpyho2BsCD
nZUJ/a5j0bv3Oz5GR53vEarV7Iypj0/Qv7kVWUN8wWqRxyK7gIdxNjMp/WJ6wt5MJT2CIdtgOyba
K4P2hn9CDOOQH7WNkG0T2OU3Qx33RTaL8HsmjOF2wuIgDcaF1Wn2y2Rhjxu2FZtqv4IhLeKVW/vV
GwgknCH0HPFh3a7eimTBXsh/G1UrPyIlkixlr8SG860nDrYj8yAkX1ZOkiGLKurubNZexW/aqrBC
LZVXJ3AhRbpkJ3LRPZm+slTHY2Ceu6QI8awZsoPAQumrXmTfTNWM3lUN+GIYOfjKahbnrkkyAZS1
kLpI/eos7XoEov225ZSFvlD7urs4M41MMmkl4xYsZoccfvfozHRcGepjH3WWpBMH10mKpwnu4gGT
6W5RVnG3G8DEbbBHUi9xE4boV2hnWQMpCzBlLlAubLYx+sQ8IX0jWpd6LxZKkVqPyLGIxThY3ueu
LS+4QDj+gketNQva8qqnMIthjpRZuMn0nCdlr8cK4KgET1cR2RAzGvtEmkqfVj6EK9aJ7fFaLTtP
bBoTQSaHY2n+DFG0cWJNVQ9qXOOzhczoIhFeeZJFOh/eVHzywzUYZzvUa4yjbFRTA/URcmTr0sTM
I3FAhTSGH50TPd1YCtL3Izgwfsa5cR91rn4f5F15hmCIquuvUD1fNShMesNo393iQ6wYS6vuio0W
xj460Rh27q7TcUcEuzOa16nkxFiOtse66n9o9YS2/hDk39Nz3TvNdyU224XhlOOTU00u/1OjP7Cz
dVd9k3+wArBw0eAIuVOzgJMwKHayemu4Vjm8it06O/0TH4xWXUXoaq9kt1uR56QwjOxeRgwnLZzV
MGrtUhhuth68gyr87lEWgcNH64lO3csqSuUair8o8Qx196jwLXxE5jLb+o6Du/w8SsZQ04S9rkXu
QfbrG4gv8eRtrgPmbrkIsk09eeNKjuoro3usKvUVS9L8KEODg9dsV0dnOQjsXo7bSLArOKE4az2J
uFHDuVKvepKxyPJz9xTvip/6G8PS/QNpZe1Rm5B3lT0Gu/4gu6U+1apT7Suz7jdeg1ewmkf7Oi9M
HZMX4Z3LBr5/65pHVEmQcMVLYGUas0gV1oQrZGCrPXlL583i4RIWtvEahFp07MGgLQvPct70oOZW
qFYRu+zcfDU97E9SJ1g2OYh5TXPifZ3q2hF8WriNoqi/5E1TrFEbVR/J1ltLo66j17IMNfRlUnTp
rfGzgiHE17qL9kWs6zzbnHEbepMHr4SiDbg5u9ko2N2Qjbc8hPWT8d0zE2fZTO50V8ad/RIm1joo
JuLor2y1Cd1UM9OH90yQle6QdfXIROBCrnMEMg8fc2BhQTEUl7aYqgcv6L/I4YUjrFVqIssuOL2O
w/REslnfuy5Q87YYurNu29k6wG332Sw1EwprFn6pLdyj5Zan6vdh11s/EDl4Ma04fw/zvFyqtSYe
s2H0N3LGnq3HdUYb3dazkvaYTw1W/lwOgwm0Xwu/mEF3ErFgE8WMGaiKbxonXuPX2XtGF4HzboU6
f4/e0o96GhhPQQ8Mo0/s914HyqKgPrA3UJF+Uv2EXSQCBVOhZhh6ZVcUnZ8Z7R13jnYpUXSgWtvl
mH14ThliQOU5y0qrxM53qfZdglhS3+OaTL4GDHVjbEMFi3DZOsTs0AIg2UvZqpeQ2m2ohXj7mXeK
K5wVmsX+RxKsefhrH2WrNZh2perRDOvkMipGNlPVhucZYVbkYl/V1vjCXr84+CIK1hJY9nc8nOMS
iPZ3vGC98F9x2V8ZiooTydTcqUnkb1JXC7Cg16OXoNOVbRujf2B7UfzSC6U4WALzS9maa4nCvmPk
iTS3uq7ATX1ITpM2H+I09YeEexhKlxz6HpmCG/pDxjjv5Dj+N/pDGYzkIGMSICIbapNzgRpwqK0j
dOzi0HZyJp1jZCUS76XDnb0WFpYnxXuD4/VrNQvokwRE4Wzumnw3402bg2qUmQJjbI2zvBLzFYL+
l0GZkoMM3eJ5ZjXb/vco2cCB+M+hXmP+MUoE07dqqo2d0LTo0qaxvcqh+6zMApV1GZOFD7VhJwoX
VytIPJe66loWuHD/4HkZy26KO/6Hv4fgDrZ1y9a5u/aTc3kepMlmJq78EVRUz1rZE3iH1qxDZdUZ
ebWrELpdJG4dYLg5v0LMK8i55TzX0fMrGEVnr1JPI++kt+6DNWkw7bSh+ubq34s8Gj7MItOXfAzp
haNl8xBgELYR2O1eAi028Uir7bWSuuwstS57tdQOdk4p2t0wVzOzQno5dqqDbEXMoQPKFPTHUQ2z
V7NNP7tRb53hdGevRsRWnl/VoQn42qgJr1pPavEOhg95o8CIzpHipk8why4ybjp5DkID0vCEo9K7
3Rer0bWyV2zfjbuiD38O91IkxkJU1M+6lfzncB9Qy7s15dfhiLAbd77tiqWd6qAx9NBbxi7Znlgf
2Qs4bfSpbt9cRI1emqpW7v2Eg/TUiT61euAcSPE0eNoU8aeBXetGtWvQUvxNFq5i1VsxejjM6VVw
Hhrc2Qf0oXf1iEWS4o/dqgkK83UKrR9FgjtFmTxATWaJPZMw4GssIis/O7oxHKXTrvTjnUN837Hj
MH9Z9P4OVSWehX0aeUBYq3ZfJeVjhDq1uoUT0PxRxTum3WMV9Vi2an4O4gqGoeemK90wUECcizRt
PyfIpezHrsQ4cGyi9KKhOL6MbLvdyKrsp84N6Sg4RKz07DpBNVQrV09A4XX6+Dx4ZBEivX7DgbDk
hHw0V6CR5oQCgttociengYfaq9kki9iMmzdDt9SDNzjKUo7yfdEuUxObaNmqvo3I+72RaAmPaYKT
GhzvhtV7lK7G2isOdahaK9KawaZLeIKjMdBZ8BjZgdnG9TJHqLsGkHsEP0SWpOP0Pw7qdK/PMjkr
1t7Ooukrnu9olC3JPkYvThODzMIr9Xtag9TzrG8RMATSxvb0pGfY0A6D4d8ZJnw2pCLCtWLDuTer
HL+iiXQzp+noI5ofPXdhjgZ9pC2xTdgOXmHv4W5b5zp0y5U7JuKtEuZFvpARBrsYLiTWcDxIC3UC
apB70UVeWXX5TVECm4PAv+Jl1bgY2OMunpL63A0KG87u/3B2XkuOG2mbvpWJOV7EwiXMHzt7QM8i
i2R5c4LoVrfgvcfV74NkS9UqTbQiVgdQOoBdBJHI/L7XqKI7dlbdH2WpzaIfJbsXykENgYoz4KP5
01Dc0ftrb9vNuipWQWAyJm0Wt0G6c7GyuqbNem7QbalHr7KzmOEiebgYEyd5lMkvWzG/sFTKbmUX
/gHZSsffYis7WYIk12uVoavcpAPp5CDW/QsmdmKFURPQphA2u2zz5hJx97Wi6qSLcSm8tpeeXu86
srcLOeLjhCREWsq1hxKU5h8XCVP+KU6IyM/8MbJdnhV3jrlyY+zIZcdPV+cDzXMYqcUdW4n2qc6c
23DsQILMNUdLnxQ1dE+yZtf5Ny+dNTnGtHuycXTHa7KYjmKuFuCZF6Xp9EAnOFNFtGap+25309ZT
9xR3wbhM8cnby3OJeGMtGZnTTp47qEzYYx+Y2+u/QUNhxOtwTZDnOiS5Nq2hJhvZ28eeAPo4++uV
WHBWqYWFYtcXz54V7SZVt98tU7FWCeAHyENB8Qh/8HJtR5VjFbOfP6pD1tw7pv5FtsvrhGONOqfb
TBcrg3vdNZPzPrSmxmzbVOcgjN2TpQuLMISGhmCTDqt6wFaydIL+AguzvygzPb/iNTmpLpCzP9uF
LoIViUvBCo0RssMXGmYVGQosc5NfqIqLsOt4zjArOci21IyjBTOmWJX7JgL8rbGKX5euPu5jEpuP
fT7dNVWPT1BDLHC06+7RsiEj4hBw7OfatSlAzaRCc1bWIvhqeJkn/UFWRy/K1n4SjBsvBoPotK21
ySRzRw28dlHMRczjN2bVBfMShrZ2Zvdo4HqLVRMFgHBmHK42xdvUnW6ywlbeGqZUkbIiZ2u9Q2SU
XxeIyLcmdXeYqOVPvCTqAwqxs8Mu7WgE/TbieqNqD6LP8mA1XoKy1A4hy+yDAU/GaYmQ60zaC9EP
1X2mZO4uGKNhO0TJ+Jjqw2+E/q3fIot5BL2El7wwk40D8uKGYHp4QQIXORkrtn5zsntLHdqvjY7F
r+1ZycnVAAXUNahXxU7NA9oI9cJj3cM0R1UevLg3D3NgBrj/3PhT0ZWtRlumG/LDaD7O/Y3Q4qU7
bzVZ3i8xJPCOxK9NZ9XbargKFcVetWljn3DwbtnzRDwtQVHuOsOwwdfQ4YsawGgnBkiKTNY72UhG
y7l2iyCAbOJa3WJAqWvVauidqIY13eOdK7azsRQWXmOTMhsP3zF3qbBpiKZ732XDicjKSdbkCWQP
1dUwb1VVpWhTFrbtskzq6iKHeLzD9lOuWQsDNeB7MR98HfENP4vdvawanZ+cAnUH4/kC5Z6wfvUs
UF/wFxDn71X+yW+BH8fYJYX5gwp3Za2mWAwUqLLsbW8K9uyW/FPihvghEXt5CPxSWfDgN+9dmfy4
ok4O5I8r1uhmbd0pU9dYheo7U4vRtKgq7xUh5u+VZVSXACYBdo/us2weDZXwSjq5W2ceVdjGVuih
9shue8L0XRfca9o79HFXA1juG5yp6tcsXcn/h8mxHyyDLS90Ojsv4GInw89V3C2VBUkoa5mOE0ZL
vVkdIwXC6Waci91sBSQPtVbaeIcwpkAApVnIxo8xBsq9W1Gk6jLMCDtKZ2BNH3dZQ6Iq4plcCDCa
T6Od6OSBJnjAfu6v+6pxnhtr/gXlLxiLuSe/D3+/1gBt7mpWe6vAbPOXsUwbplYv2/ueEq4cz+s2
SgnuWndx6ko73lRe3235yeavGaIn7Ry4NaHArOIixv4TIdo74dvxAmuz6UsLkpQ3WJrc6XGckD71
YSv+KdUoS1Jw8arKeO1ho80q19t8jOuiPl2GVmosM7z5+jbrL+N8SEqHOLpffG9TNEBkTbYbfgiL
tBxZi6K/fB3mJlV5LsSrHPXR3IwscISep7uPjrIggBXZABjl1eTn1WqngXc1svhL0ftrk6nhlNQD
PlftGN5nYHmWugUKdawAMPRBXr5rWvOM6WX4PTPIhuots66rbbNWK9gCmv6N7tSYSiniuzEGxqtb
jgERnHR41Pt4WGVFaV46JGA2eh3Vt60Oo0TvzZnQ2XerD7x8Fwzt0ilcKHokzMiw9EF9K7tr+KA4
w/TfazaI25JwMFI8eYxNXH43tRY+OhowrkwpiL3HOuZvGE1yt8PmpgWP9wozTw6PiLPs464OllXd
5ztmKWQX68hcBfOEKw9NExXBtR6LKqsWRg2T/N//+t//9//8NvyP/z2/EErx8+xfWZte8jBr6v/8
23L+/a/i2rz/9p9/m7bGapP8sGuorm4LzVTp/+3LfQjo8D//1v6Xw8q493C0/ZporG6GjPlJHoSD
tKKu1Hs/r4ZbRRhmv9JybbjV8uhUu1mz/xgr29VCf+KHSuze8bgvolQhng32I54oyY4EcrKS1VYT
+qHCfIevnF6QCd7Z8KKjrPW1Zz9CewdvdO01WFkieXmWHbk+QK0qc3TNHIS6zC5Zt41RvPpO6Oyd
KWlWsorWYLasnDQ6DmZRvLYrENXpa2yQDEomLVnKQWrcdSuXUOjezMKnzMlOUzNUF830ip3r591C
M3Lo47IxKx3oaoF3lDVCqtWl0pRxndVuvHLKtLrkdvfl1/dFfu+f74uDzKfjmJru2Lb+1/syFqih
EJptvjYo54Cpy++KserueiV/kqbwRgamKJuEtZEW81GnPstR7CYSNtPsCHwt+17MnBl5EJ3W4ukT
fweaV91xy2mP4vbmz1FijpT82aT6lokqr9ouCz8anhN0KyaPdIGsgQ2GjBI+B03S3meTA5mXMb7i
1adImERFLr/+Miz7bz9SW3N03TUcTdccQ51/xD/9SHVAj1PHVvHrVNXNRjPbdGOyNtwTxkyeoj4/
O2akfsmclARLK0Li2UF0DtxEWciOwjGf0Nb1HqAbRzdd6o7reCix2auaB8xHsayckuC+a6Jkf60G
c+pA5g9UArLbVokwngmSFg7mnz0yxzCi5x73WJV9ZBxkSVcM+/bjXHnWx0V/Gsz58nPliI92bwDO
inQgv3egHIciG/2DDdM8v9YDAxtLvq2t7LXmIR/jEMgLrme48oyP7iRKM2uJ6bz/D7OIrs/TxF9/
rq5ha4bQ7Xnz7BjWX+9QrWo1euaQuzslLDd9qrq4B6H/47gQKgkzsC/FGu0UeVV3LBoXkn6XN692
rYcHI+myu1BE2Z2W4P6Z9K65l23XQwfzww8KDEnncbINcduU2EXXbmW1Ha3sri90hyBq0mxG+eGe
V5DUzctuDSXEQwYDmnJsGlmzGCoFXWYjpliCqCdE6tTL2NaKo5sU8GB+KjYIDu+iybt4ag3aPcr4
xvtE7Hg2reM0lPF26I3wnEeJvgY22t9FPBErjBjjR78jRMUu3XtWih6K2TApb0kQfFVUwOeK7hzR
m54e4WLdV6bW7CaAUYQ52/iiE+u8yBJcmW9cAGXGP5vyBpHDqEmfTXcanOsJRenDzEzBhX6c33TQ
Cj3CcKHC05jPgm+TlZfxF8IqEJNtRJZ8tbSXpujx+dUFtN+5FNsTUu2yWE+he22UVYDm5k3zu4jJ
/fpLsNrxHA5M1m4TAGGWBz/emc6o7EluxihYK7Wx1JwACwBI9Eck8L1jojTdgXgzBHhqst3yK9bQ
PxUBNa9RY59uPsbkLou2laxbuvU1Mv166+XNPlSL4ClQ22IliL0f88l0Ti754aUxB7vbdDaUTMQr
r5h8Q/bQ3GPITX7Ua8lXVtZ4helLZP7g+Vj0OVA5ZyD/2LnEWWvgRrIT8G107iv4/sKbiqVZpeNi
VCPsr+bBRuOSZs3CdzDezXFye/UEWvLHIcswoGGva2/Zp076ou5S9RRpwPKQbd/IcZb2XR2b4Gw3
sXM7ZlizD54VvLs9rI94FGw3ulpc7AEdNzc3wveqyyEeeU4CPsZUHkgznczO856IyXQLN7ohRzSe
FK9S/XWHdyRpTWBkblmcDQXeAJK0WGenU3mQbRlYTrQuteJMpOKpL9COqNiB+mu2eAR2wHbuRkSK
/XUhWLQpGbgIeZ48RZbcIIJIk/DXfFxrchCET3hY1kmQ8MVGYMvW5uQFK5vl8lprdN7cqMafYDnk
B+FV1rm2des8RqDpfv3mMI3P85Jh6KpmuppqmBoMbvOv89JQeWnj97b4Mnje2ph9FLT5QOStZdtP
SSBu54FN+6OxdIZgVZEe/6lNjm5Bhx3iXDFRG5nPlnVZCgZk5dUpJfk0GUgLNu2G6HfCFtKKT1XA
tCcP3ZBF+GXIMrIKqooQD6Nk3a9cWEV+d5DnyPbrECBET+hZ+Sjq1Jq6yEUGn83A6PrX35NcTvxl
/jYs23AdYTmuppuOXCb+9IYVZYS7sWIVXxQzypY2UaFtXhZ4iwJkeusECnbo2j3njtMeiCejXzC3
OxFKiWohpnMyKd7FF+a3vrBGfGrZv7CcqG+EPqgvUVksZHvgGeGOaGixkVUtwyIUBMcjUTvjaAZD
db1sqRUsyBs1PU0iSDeJrvUYLyThRnd8h7k3tl965I3iGRT7qT31l2bR5u/+GDvrHmOgfYLu4kuo
5leAcYRW6bUdN/P2JSGeLIG+n8ZntEvAsBsqEToOh7By8oc5L7kqstDcyKoyNvkZVuouJt5VILys
w/AOunwftXnxgEE2GZam/j6Oirb+9d1y/rYe4l1rkwgT3C+hk8b466+6KmvDIYsZfOmCFidoLX+Z
rNq7i9LSPvV51S8a0fZvQxuAH/BdC7ayoz2hkbPBErt/E92QbJ1WD7fCTJt1HYB0McCXHLT54JBZ
O8iqLMm2QOjkamz7JtLj7MJ6B0kXlcemxAv5glggdrEDk0tfqsXR08b+WGCW8dSM4hxU0XRGlCh/
cnXxnXxHcytrwRykbIqgPshq2ob9snLtfl/NZ5Y+WzV/Muyt7A3Bja+NtKo3vqunN8EMOQMD2R67
mU9kzdrx7bKp+/oIag+opWyRfR+jyl5HRtxht5DVKE21Uf+NSd+a83upbpEfI7Z5z3us2MVRTTAl
UQlhxCpDjbibh9aNv7M9yJm1O9q3NlJu00KYuX2bV+apysW4L+cO2Svbtcay/+HGyxv782OqE6MU
mmobqslmTfu8EO6Rou561zfeR92vVrlVgKgVSn89xPzgUSNxn/MqsjZsKaJbq3Ssu3RCeNdGYFHW
yIMnZ9GZwEHZAs+mUt0698xwkdXgasYeKTN5QCsqOzk2c7/fmAqLUTzHHVSnCLUMp44l8f7XP+q/
TdW6MFR+zoYKE9YwDO3TEjI2RekYWqS925r3UkNqvm2YZX46DD3qfPAdNRZyk71IEZe+BTXSr8zM
cy9lquebmO09RkpokIos925KJ7RuVCA0uy6ZpluvG6pNgTXzBfpZv+iNsTkUoUYs3izqHaBrUELJ
tHa81Nub4PduZKlQo+5ayv4s/bfej7aPcSTW4n94pf3t4deFa+mOZjqGcOfN+6dXGgu4iT37WL1H
afo9y86E573bIYqsUzhjeSQ+R+hpvELxSKw+2mQpbh39qGGwdT2hRKNmIYvRNIOIjXLcyAvIwbID
JZs5+uEdRpLW4w+od4fCQBmMAVorTn97hX/LojrUs1TTmKx7YqDgDiCM6gB64Ibp9dmWOiZzmx22
2u11CKiva9WYh/horizQmh2Rga2zS1Wnj7ojzBtpNoQTcXbxVdHsBCK6ELCoyoMcm6fxdWwK3t9Z
iDJod74ybPpIr6H7Oq22aIfyFqS88x6oCfb0DmA8IiQ2m1jxaja++271drOEuYC6iNY7lypBjFWf
OxAbIhycB9kZZI1/LiYP0c25IxtZ4zXeiBm4CPLbdlDn8BAd0VS8mAAif/2Y2PI5+MscYLGmcQG2
2rYDCNH4HBlAsjLR0LJ9twaQ42UdEvzCXWAdKb39XJpevxJ1be2Cuar0YLhVo8luZS+vbtx7iQqP
hRCPGUtM2TxaYKd4uX1FDdR+bjXwH05uqkvZ6erYsHg8KhzmXie/C/r+EXei8iRKYd8KP9SXLcrK
X4G5w6gyxtepLkD94Zqyz0K/eKyU6kUO6JSsXljt2Nwh9xgfAn9K1ok3KF+acCEH5Hrmrgo3GA9e
kbn4xHu8+udL46f3yD7AemQVY+wGQ8GNTBIvndQi7Of33F9kjraqFtV343yA/vOjrcrM6k4ekEr5
uU0O/jhXibr6Ou6jTY9QSmJN8Zdrfb5+aYMKYjupkz1/sG31FMAJeUsM7IXicsj2ea3Yr32Ebnxt
v3UNHLqkUyvUmjzrzS6xA4eyyAK+A1eCwQgiZ7RDr4SaUGfWpcsGNK8TqKGuW+67gsQfQiEJj4nh
YxcN3T+CPleN/YGFRx88u3nz4OhgX/S8fnYhCNxOZuM8AGcz1r2LuFuIG/HD6FcdNnf4HkVIVyxZ
uIAwH9qzHDtMOHglleLBWmWsr5EMq/IpWcje6yFvlqYbTXcJG8ejGDRjq/8plCL1Tj7Jn3yIrGCk
PW2xYr58NMkTPp3/qfrpci2MvlUpdGshz5UyKx/XS7Ecu1ELLI1yu1l3fW5cRKE1JDj4WGMuDXOb
7FULV7+Wfj0uRzN846rk2LwZ425JuLss+rn3ZLSWee0gNq0dXYmQl73OPFqWisEHnMK4mBzRZECC
mFiLgaJWozt5yL0GMQMvTJczmuba1ghz2tvZDBeex7XzQW1a+C2xfv44NbJb5aRP7bKPRn2NutGT
6bjjna1O9VLru3orq/IwZFq76Dsn3XdNMd3JNi0FHqxAepI12V6M7j53ivH2o6kVEfr5bXTJDNFc
RPbd00gV1wmORoRax1dsvb6Tb/QvrqKZ94MWnJrRHl5FaRmgaVBvwiHl51F9zEwDtfI0pgW4fBiD
y2g00nKZ+CcPabN7V1WGh9qPiDaQMtz63TQ86OVoHGf+oeN2WUl8Eg8ocC4gBRnb5YoDGYWXkxY/
6Lwj0OUf79guFw/qkLZrS+v1tayObhzeZWO5lLXriLHUlqavK1sYy4QYfWIJCHvZ1cbwTOMQ6h2r
vz7bYRNp74Rp9fVedshD0gP73LjCmLWs+mohR8uexlZvg6Qo7zUX8eyyEf1tbDvayWsBJAEiLb8m
CJClyDq+5GmabTP0FHdCzYsnrL/u5ID3UPftm8CulRA1OngdbmPeDo4zEHsahzMU2PQEGWBxHaGx
kjkosXn8GCGH+UWGi5rVgEw2VYfFcuUQRQiwJh/EMH9nSXXQfETkg5RqYjXePst6Y41aQ4myJgEd
e/DSrwYCOmVsDd8wKgJYjKXmfTf5yOOkjbXzInVk7nXs65CEZ8617N8sksqSXXHJsnTc8z5OUax4
aWF6YdI3IABY5z8O7lz9aCtSk9s4Ey03INzcRUAu9xWrvqVUDkgrG909FSBmVOb2OVB5LUvFgGlM
7u201I9Fz7c8FT2Kz6g2vk/OTFnSlOGUqoT0TMxEdJNNKsjvZdFo5Tu8IdBHgZvDpWnbN6i5VpKV
7xMg/61XT8VWVhP9phg84GHDWO6m0aw38mQkIZc5PLeXXlGQd/LicS3bgzrcNZEmnopJ7W6S3hQr
eRmtsk9qQrjQy3qkA1p0JxNhmbAFveHNxMZ4UdrSoGga7zByf5ftmg92G3y3NDYYXuPhEMzD9UZR
dy6GfWs5qlDF2awtUr4goG8Nq1BQ7OyHt1E0SACUixi/tWUfO+LJUlt7MTT19Nr4dYzbUzh+EZEP
b73SvxlRtiNN4gPCVH7P4UZGBHTOJTv2YEGae9PnafU99tM7ZeiMu8kPMxjTYrhkwOaXECa8TRzr
s7av0nq7UW9y1npDUK+9KFlU6CeeXaFk3sLQYAhWfKWbOPNRyY/e9EB12WGVlXLr9ZpyO9jogMV6
eZBNH+2ypPZezx/FgvNThxkYynriw7bVYOHQNcVnJwmR7TEV72nMjAREs6tc3Lzw79jhOAsDCgeZ
WNosv89OQg/uSFEeI9XoD8agmWe18cUZv5B4lmVbyyZ5SAHaYNMytDekIolgtywZXFULnvoYwC3Q
lxgUSRs+odRhn+OuZL6i0/Li4cE3vudlGD4Vql6tnDHF88gdmtthPhR6hLxDVu1UL2tuVcfmMJdk
pxxWmkaxFJD41rLt07gyGbC9tB4h7WjHSlenQ++mJQY6dfQ4DaTBfcAX30N8MxrT+96JIFx4SE+R
b/WntQ9i7HoSBL5yEyXaQgCVPtg6wrEajLQOwUqj2ylmc7lWUZU3j2ONOszCXpvw7Z6aDAODquAx
iURaPZUQBdcYgwVbx7fKp8xAzpJZ3cYthqpemhiJOjmil3M1tG17F6AlvZRVp+3KGxaY0bWKoqJ7
gJcI/mgenE6WeqsX/rdEf/TiSf0CFPy3CIjm21CX3sKvhP2YVHq9yh0ruIP9l2+iflBvB6UcCPKP
6k0ycpMSq0BiBT+fpaXq7QWGbbxT+W9vaWNzgpQnVn41amyyu2+aFvS/82goVZL8HrGyW8RYIzyX
4RisqwKI8O9Opqer2Ep4AtTIco99qe+wWeQBKEzrOSsz46bwxvEy18qm4Jvyg+wJFHCyUDRjQsRU
TZ9s3wQS7SvVjex1tQzNRXTtgcTTq3dDj8qdO21klaxxtO0J6K2nMUuf0KMyF2mrxEc3r4Ozrmu/
Mxl2L2GQ5rsCns3aQpjyxc9djbBfoaLKQq/bBUc9aPL7JmMGET7CNnOzXZrVATaznFC7lwa923Ux
1OpW9vJjQeU+qRLwWVyy71cVMKVnExm9s92bP30upMB0Lc8x2mGjY89oqV19j+NYDjS5xLIrtsKT
j9TiyqnS+gW59BeYSfw+o35Jxtv96kweQK35JAH3ZDsEAqvw+aTAAallYGv8MgXJ9STL6ZdOVThf
/T5FoMKO6nt//qRUD37+JEBw9UtW+S+W4ivf07L76ZNg9e4mxVowlwpQonMyXqbo5aFKm80/bPLm
WEcuk/XXrDxpNN1ULQJnAJD+HudpM68IFBU+hR0FBsKfbXzQq0x/TvXobfKj+ozwn/4cGDEI1rp6
HEqWPv3oreQguNjYGgO1vp4SNONNZIIqktUZMLlFhc7gxnEJZ1D6Fdokxk5eEYlIUBZFTJJu7h3D
6BxjQXPR2JXfEP0JT3nuZbsgwWeB1RrCH2IKj76b5IsgYkuZhwPs0nTAGSuxHuUIf3hB8617kP0B
tiN8dnOStVDjVZSOanIzusGzU7sWgikGu3HV2nqVocxAQucItxR60FytlSzaxXEUgTei6iblgLym
a+9k1WwsmKFFox8CZ3xgIn7WHSu7t+Muu4/ZcoDEJJPRFTwLSz/i4Q2z9CB7QYy0t7++g5rxOfMw
Z0JdVxXEaixYQuJTOCuymU3K2unZ4Q3jlgDhZJC9nZgYvRRxrAYz7ei2Fap5sKqMHxV/K0Q7j0Sz
NYqLl33VVSe6L6o8vi8xsd47sWhII0YQy120RFWEibe1GirrMS+6V7XjxdymRnP2awe1lWLaJ4re
vU5dP+0mAYwzQBzutTRQ3pgIgZ0sE4cc8OHX06GHNHun5tHp56sVLQxZ17HK2x57kucReLY8vS6m
/KYgi44BF8PKGU6RmWl1TEGfvjg/PtN16/jguJm5lKN8gaCfxux4kNdAE4mk5rhSnGhYDkQCLzoK
c5cC8wWf6e300eQKMDHGgGibbJMHDyuejYm67vVU5Jy1o1laLyomukcff8VdbqTovc2lj7b/Vvr1
ODtyf1zP/bP06Spx6Iot0Glyrepd3SneNgrCcMkGbZp3adOdlgbJRrRdvvpo87V2WnWtZqzlabKj
M/VyaaZ2t/1os4WDYNqolxvRT9/AgSOPWWuCJ89X98IgjDWJHqXqOnTu0X/Pl1YWtG96Jx7BjwWA
cJQ1DRCYVKc8GWVXv//69/23hL9hsEcgrWbBQidsK/t/ShhlFpucUG+CN4RqwvjGsne1kT1C8Gq+
W067FWOtvau+I5aBbhvnEk39fRVM1hayf37MUb9f5AAHFyCs+JHPBwVZ/5UVgwSVVb1uTr/+Jxuf
syaG7QrbILhpGY7pmOJT4MzSVD8MyEq9T+OwitypBiLCwUwKPJ9tu9mxTY4Xver9aFMHG4tv/OwW
emp2b3ZWH6D2ATfXoFiRRoA8lab9mw9ef5GKVL3t0Qx7UMb0bKVq/1ZU3CAdS5ldGqygTRd+pt+O
TUVoczDx184TXvKW62jYJtIjS/IgB4JU6PGtCvN/gGoYzqeJiT/csS1ElC3bJCtKnvGvySNY9CAx
stl+wGLCFEmZH8nP+LORN0V7PqS6nx+9As45Aez9p3ZZlSM+xsq2RORotSYmXn/zRT6N+6h+nJu7
EHdgNUVowpr9vYG4+SEQ7hvEAWIgtTli0GD7YuOYNb3zEJigywHm/EU2gdYa9sykE9q0dMqL9Co2
TrUTmjvk6IZ7tSh7xDQuIsq5pNLx2/SrFtWW+QR5EcUrgwXwCf8gLwLDbDzFWMfJTlG38dorelMm
Sg4JMUKWnMAY4vkgS01t5gtkltv1p44sRat9IQdaPCpLXUNItmoLGzm9eFoGRtg92ok1nvhC7tu0
Q91rPpTDG4yp+OHabxEaZZFcH2UfIBY9y5pjnuB5Y5UNWq5+oOHZYKjHRCt/lGSbPMRz76fBsk32
1o1p74WPOk0/+cVBdVuCD2NyJ7SiIC7+x0F2Tg6C95vcHIuDrH90qxGSxiQNBpK0Ln67yqRsjPnN
q80HFfxKpLXpyZnfw8Bo4tupyc799TUMSH6DWWsLTmHund18kODMyCSCqpAX6cpUvRPtRvbJUWE6
VXtUV0cWKvO7/L99qtaN+9Azf3xqlA7q0hkEkI10mlDQxaAxQXLvrQbxAyutcM8QN52zrPb6qLzp
PVF8AwGGYzfo2TnNmi/4CxsnVOXNkyxZnskOEJcMqyxMtokTIBzZEbHPx0aiLtey+nGQZ1Toun40
qSQfFq0WI5PS9MotQCDE2PTM2QSqpdzKto9DYPnB0i/C5IbocXxAwwsHwLkkD7XijflCFslaJRu0
Uc9RGyTHyM9QwHKKbO1wG1ZVVFTrFJkNVCXQgybINUB8a3/3yxz9jL7LHuqGuHU/6ur6Wq3b9s7F
Nkg3TC9fiqwi9FIWHX50DA7cvj1l0XQk+JPc+uTwkD0VzsJrTONlGHRr3Yp62spqjjngwpzG+FwG
tf9csWLR3MR8Saaxg7D8l7Os7pJCkmG52UTEBfT6K0/zzQi478Wz8mqb92x/8jwoULQM7+UAlN7G
hR141mUI3e4gihwJ4cEtvoIGnS/gFIqzygBOHRAW0i/taE4L2QFU7I5ISfPUeX6BugyCsnEGej10
9Bs5QJRoUisEXToHP9ViGaee2T32LptWD402ds7VZibhfBlWCCcCsoohsLFkNnZeqJvPZg00a+6O
nBg0t8V+Je0ra+0EYriZwcXwvpCeUwLlUErFuUFdZTbiWZKY4RfxPqiLFF6u2xyG3P9B2NCH7hv5
hOIOD7TxVJUl6SkgmG+1Oa21sFHO6C2M96NLXKkAQ7qLM32411FZvGvNo+yTLZVmF6CTAmspq8Qu
7kzTtG7wVAz2dWgYm1jV8tcxqzfyu7CGtlsGzVSf0qQkhTcKcf16EWJeZVmevWkGDzWuPOp+CIby
QWD4JM/MtBgJtELASagBKimm767dYQze4Wpcb4TuIbLXO2h0Gnh1nNWkzJZWhTCC0iF5mZlom9Yl
PDnIraV7LYyygJPQtfBn16j+/4z5+0dwnaxuq3lZ8PERiq+Lf3gt639/K+NMZaiAXE3bsNzPb2Uh
/MZNrXZ4Ms3JOcdJe8a+o3zTWvwxOzRatrKaIdthVToBs4rM4LJvCUGO/crLfaWL+XrsYpkhiAdJ
UImAxP9RUkzbZZUxRltZuvaW1j+kJpEp+eu2dV5ZkZa0bAxygRAZn/c87B3qsgBD/WhWPcKbqO6q
laHtbBMxTln6aHP/S5sc5+ZnXEMXo5KSlUIzJtmHBKdvuqkk8pi43k2nF/sxmyJjqw2evRlb3jzX
Ou40G/SM0UQZkreubZKVUVf2TekiKCrqh8hWElZlVrYPgzBleqYajd033Be1C1QmA9Jf+E2OIgKQ
rg0HJzNZrbxHG0jLSwGsctPVTmWdkiEr0ZoLixe9Zf1RBw3+j3M1LPKVb3jVo59O5h3PH2u+GaAz
2jgv5S6OmwE7PSf2km2AktO5J8t7tL1hI2tj3LpnWapaR0VlDD+92EZ+eiEbFSt9Q0HL238MlucT
pdqo86nXsfLcpOVtLBu7Adfx0DdgyRqat/VDtWSt0hcvhIBtkABFciP/ksh178lcmgRvw+6pazIi
vPxFFn4FSzjlA4pbmS3eijT8EkRT+ls4RW9mlZss+wePH6gDAhRzyMd5QMh74ikUJVPd/2PvvHbk
xrYt+ysH9c5qbnoC91ygacJHpFWmSi+ETCa99/z6HozUKZm6kLrf+yURPiLDbK691pxjjjaSubVc
ejt5raGUOeWTFXPfuprKi/hWWDWirwL3WykFoZTMBdxx26XX8o0VL/Weetx6ZEx8p6qx+rHSgxRi
YqheVDWqLmHdchBar+ij5VLxw3pny0W4N+Nm2NQjC06bfL5ez+g58peMSHqtk9dshmD0Vcr/S5ZR
V4zCrj4qdvKMy2sA66foBwa5kne9nHfdTYgHfr+yVLdjb7Zbs7Kl9xHwmusNMvKjfGVUmwN89eSx
iGnQrA8oh1rjWvNinXEPqzdtNTCSWa/oAwa+kKykOyVog+OS57Vn5Lp9m4w4XOCSPrVN2YIvq8J3
OnuDKhTz82Ca1WluNPhJczE/Y/OIN12sFijyuTauAKtKRD9drtc2eJ5MrXiGsjRdGmIT2JJwqzRe
lu0cSsCQ+nh57pI+dWXib47XO5l26Peg2x6ldpRuzYIk2esT43vZm3Y0eNc7EbqYeV1gGXuQZu25
SWCzLPOCsKNdd01xor77dpacqK9n6ypojrSWvj97vTZuaDlc79ut6UpxHdLSzZk92hqDfz0KDnE4
6F9Pcugb1nzqOjgIbNyS/4/rrveQAt1XU0NGE7JPiyDQ39dT24DsADiHUJWWfcqAZlCMfVauaLqg
ksmVMpNjNQf6Q7pY92+XZ7ZB1w0lsdVNwR3V9Mv18paSxM1bgACYlrLbvKs6J1qlJtJMXEseWdqN
sdTjBZ0seRAJWN2hR1gDnNc3i848vJ0kr8Y8XM8HDGO2xG7CyOEgCwxHOxczGMu2Jqrn7bK6Ns6x
vEiH78Q162WhuJuRtAcsFpSvqNyGJP7UjOG9mQTxyzDWW5KKy8ip8k85AeGJU/U37Iz1yCnTBKJF
uLy0c3BjNNb4ifSdL0tTir+URZugggG4m2h7O1DiwewGpglSMGMHgYHN5jgkB/A0B4sm13ryeqPr
qVbtyIqyrNy9XiY1WGYcKeIx8utjMEGIt/A7X69Xf7ufNRI9FkVL6Q9BPjk2mHO8pmnoS0atXdjj
yrhZhdgXdtKf0W2BidOj9kGKqJWtpRk+QIq7CULUio7khcUwvLmb4tXUdHU2XV1MYZiLY7Sg/Fn9
T91MNIWh5qUzNJOJAI0/NPuwiVRk1tlhQiGCmVXh4W8hqA2HMGrfizWf7frHXp3EfZifCYiXjteL
rjc1IqCQAZxT79ttzYjkQaFHuyxpdE9R5vBGybuF9CpjJpku085dIg++YpfFI7lYCt5bNfykTkhg
WmpoZ0grLwXr87mc0pXAJ7R3dgz88PpITSi+PlK5BrSqhqRsDanRz7S2Sj2OztZ6JqMMPefjkgF2
G+t405rSmovANWamJfgQyed0UULSNUm6HSfy07SeSkSdn8Kq6XYlCYRvp6K/L/vp2jJsR1/Gyo86
QD7Y9EZx36wnI0OWD5LOn+vZ6x9dtQrDf7sRZENdIWiDm1qpIdxSVPHtAHozs9TsGcmPcrC0vvUU
A6szvAzIYBHdAexq+a2VqeSwrlfAQ6u80e6tQx1G9lOT9W5maBMZKVgkinGYN9ez6L72JMnpj2T7
JIyLMYBl0Ld78lx5q6m+y7gNPhDaHrt5uQLKJLXZFFlcnMDyomUGu7utl3C4E/Yyu1GEe13OGD6o
a4cpXHtN3Rhre6tonr9ddD1l1aPmxWuaoUzgj0hz60QiucWmH98cpDndVdaz18uuf5aKysXBc0hE
pAWcD2LQXUMDzBXMwwDpVqAUrueX9fzUhqiYruc5iv/nfJg3z5pcwPwq5Pcy+uG8kYtXNohAOwud
/RJCgyjVjHu0wsYmsqr4aJh5eO6tdeAkdc27viygX0D2fek/ZVlavhYKGtKmUax3EssewoGsO4dj
oxxKM0+3Wd3X9+w6QXzkdfZpIHDzei8xVDfhzGqFcC9wWVq3v+78KfqP9iSmhJptKjJtYVvXVZmv
0489L3qU0WDJVfBZL1f8waKGx5xeHx6YV6UN2095uvjv9R7MdULAupvG51khGk+02IolXcQ3vTLt
SUIi8q8OVCqy8hInTbvvbU81q3ibV2V0HxX3WdrdlGqoHWRJVw90Cwh0KavMjYceBYyGKYNdk+aV
8gz1a8pklg4eDgctjM9N/yw0SfO6GX4bfbtui/2EdrLaYKnpImItxMFYxTemjHsKoPR7RQDXKtT3
yQvKWfV2Kd8RRmej9IFgrDDfJDnKKk6yCMQ2b/p3kr0QVBQywMRrr++YpuYuxkrpaCYPND2geitj
e6PPJHEFA3akGIr0UZJNRu4QUp2CnNZNjjLVGwPyqawocwNdlBusbvJmDDJ1s+ife00p9gOtFt+k
P+7qgEw3dMAn12wqam+93wdLnO3w4qKVWdANpXrpgOjF0EmGmhTzktuSGU+qw3DOa2eS4+VhBBqd
SKQ3zhHHfOy9MEWU1PTRMUk+wrtqM6uW4qTRyOg+7WpPBshG8gMsGWlUPqYlyL7BKGq/CIPCkaQ6
9/JQqe4T1IBICpQzEGvl3OEFS0Xck8gQuRBupgOCY/tIgiHg8xYjGTPD6CHFNOlmk0LLkVw3RIh1
s4fD58HDZJifdPsFjj2whsoxJjoGydJ/zuVaPSGf+RRG6taMqJmMukwKJxjm+kA3POzC/JSr2tOU
GOoh7GTTS3XwvVQtoZsIuyM70miZsTyyq8tPmPnzU80iPUdAX3scGU0SVA+RVj3qepcf9JhRdaAd
aV/fgMUy3rP27iOLcHdyx62oOJeqkTw3UrYV5jgSahW3bsk48k5DTDc0mpNFJuqHKiIAjgQ9nLKJ
MwxDd+6Nw4IMwl9pnhtCfc99Zi3nqESgIplMxbGwnaqAlFkZ59rGnDT9UNXJU5kH4zmYacqmMDMs
0QS7flbuLPajDkuytQdbChRamR5E0vSX6x/FhJw41QURfFGD6KqW1aM6t0jlVPNUMY29GVGieLMR
ge83iaFFbOuOweJ08jmsLf0Jm6ZjRdGxpot9kHJp2s/28FeOf/ysKRPaaJWPUUXg6ioqwcLs6BE3
op/0hgZAQrBYynaikvVyxXRjSf0sj7WvxAqHl3maznKR33Z4F0mnR1+LSR48xqx2Xlr0BKHnkU/D
wt5moVl6QJQ9Ywo/Goo6/GZZEz/2DFjVsAKoutARg2NR+Ifpks6aXab40b7k4LUOEACNI/oRj1Tz
hIigDDoT0SGBU+BSdWgeBuRwZwRsKxZ+Qd1yf73I2uKHzf/11ZASDrDVtgWjz5+d5BOSc2Xg6/3F
piaGwtE3xEmXL4MVrRaaufMWzU4dI4EbYk3Wqyqln/uum079aC/7UrO2tWxSQdPE2lGpTIdAipA/
dbG5EVEN5XyBbdgP0XsUSfKlXaJL2poCqcEQn/NeybY9uRC6f92ME5z4LJVx4ChV8hj39QNrqu2H
1ZiTr5Xp20ZWn+OM2MFEgyGmGSkMs7XdnfR2z9sFEqevDdkX4bDP81ZxI10e3DkUDclRJqaW9Wxj
GJnfjuYxxIhECkHu5BPZhGAjX+0ujrZ63P2lFAugv6q8Ly3NPiihOIyx9ACpKnlK+Q45wrI/5SXo
OnXu5SMqEW1XhCxnpZQlWz1QmmMS+s2qsu37V33Wbvh24slqMn8eoZk2QdqfFLnrUHjaRAjI1bGr
++6c5YQDG2HZu9BzUyeVrZiuhbgF5S8xTYjJzWzn5fXXn7/4xzGWb+L6fUSdrimmaf10jC3hdpq1
HhZfClOebofGrgh7CrTRZcrw0EYKRXpFj1dZv51VXUZ3upX8xh8jfmxAXb+DuqljFKePRijSz9p4
2HyFaTd28QUhnvJczigMSVMyBwmLWmdKtCGw8UNV86uAd1Yb9OqVJBlzG1HjkRyUnoScpocU3Ukf
DzM+eo52v36blH/8TNZhKaIOfisqM8ifB6dCMtsJn+zyRZTZZ2LQuhNyhwwcWx4i6wStcp3mKmlz
RhmxZcsS7qNZTD49YPTCY2ltYl35BMm/P0+ky8JSmaVjhgk/mQvZG8dBOS0jOZq/ftnip94eby2o
bhknpaUIex0e/qRnECn7L4RA5pe44fchp/pHux8Vj6Q+qBpBWO8L00BTsnRPeuTT7d5DG1c/lNa0
51iHC5bgPo7a1XiRhsqhXWkfWnPOnMQC5g/93xV8ragdLfEY10L256jcAVSSva4Nj8IC1hCQ+We0
uUfgiLGfwqX1aDVa29GiOTZ2GWCSnIBN0oxWLnb2HEhTsTFH8MURw91jjd7Sr4MAdEkYDyfTmBmA
MHfF40uGZ18mrVMn86dCYxgYYSF0U2nu/TmczE2pWxEbt3Lw2mSosQ/O9ibs1U1U6s2dOnY5pvzM
9CeCrjaBpiUcwm3KOz0caYctHQYxtfYaLezcoKLSs5OPOOmitv4kaZp+rjMKMkki71ZYJG3W+N8d
M4lnmkfBI94yez9q8WtPoYTN51psTvMeZm21q9oO+S1tii2HWHEAOhtD2f0sq+TgQtRQm4EgqrKL
9sY6nNLYnxIXGRPJGGn7dgwnf4T55dqGXjzYYMx39tC/6LAHc6oARewEDrLbqqW0u0Gxw4ZIRmh6
COaTrVTpLqpH4cyDFi+0FwpXrzN3Jiv8VjUlclhr4I+jbEeFQ6tfuouL94XGxJ/oBpEfCaikmCqE
F46v0Lnzh7bUjJ02tIvb0bOVdXELEX7NBcJ+Vy5d+5sj1U8OmrevsgZPwqRfbcOp+8lB1cuBze/S
DL4YTRxRfgyFk5qSvUmR7GyEHPdMaYfhYhj6cNFCQSBmEh7LDM88a8tm0oaHYU3ow+r3mPOh/PqX
pvyo/bq+OhroOHyEwvDe1H4ydwpZyZq8rpKXiTBFUjCI6R3l8o7vSUnM+zzuFJPgsYrRiVvRbt1k
onXUEXHylbxfLYCskpkcDjXbqMJoN2gU6PTFXX5XyoXty0ukbJZ1e1KkY8zHn6m+luvE5pXRc8eS
85t/5x/rnclwQbcRHAhDMf8BmFGVcVnSaUxfxri/QTYsHoSN3L1BYewGHCm9uW+y2w4aGjqJwRXK
jCNNWMLtdBZsSSXVu21F+WGyehS0qakigkyGB3N8tEvr0xzO1WPIzP93YhH752qGN15VmMSoqmVr
LCQ/7hgNEbd5S2TBixQCvllAKo6l+a7LEkoF8KUbY1ImJ5KCco9nh/EQstgHaMO3ZmYfCmHo++tm
apDVs9RO6PWKvTKSllX27HcE+RROiLrS7Mb2rIpqn9A43AorXIElGGsgptmHZlxkRw3aLdFAn2eU
Yn+pqYVwpWvOSR40W3rD6WM+NLTNWEy7fnr+9Sf3k4Lt+kW0NDZvlqwraF3tn/QyS95DTpjS5MXK
lda3UyPkCB5g+26tOzWu0qMxCcPHK/UySwRF9dNBmlv9mE+Nj3sJAPEYndVJbk56HlXwrcV7k+D6
W9WS9iQWDlKnPWH2JQ0Ss4aHejF26jYbXJoqsE+SsL4sRfChl3vW6IBNFT7XdwG+nmPTwyL/9f/K
9+cfnzf6H4oWxeJLagjjpzWhGXO9tcKieMl0XfZQ0o4X3MA2QdtDaO5jysybPE49dDLF2V7CB62L
XoN6UdxUVvRNptnh+fqntGntQu4B9qCjrMRulfR9esfKG+wrq/2LCObpJNHutbrcj6XmQqDyBKiC
9ijuxovGa7vVAA7FfLd2thaSaZ9J2u3EuO+SFn/F5p7jdEaaJTkOUA0KW3X0ysLuKqvvaqP3A2b0
aqqJI6HkaPm7QYa0S0pYj26mwB5fmRwa6XvtgjCJ3J7QEKcNi3X4wRZrudfzwpk1QyLUJAeVgkHn
BuxDcepW6lGY2zUR9gDB0dLwwvReepLmrPYYUdygXywvyvTYdUu8Y8sZ0qc3MHXnRUXK8JC5CMEV
d1HfURIi8WzHl97oj3bdkOXDwQcYuMNQMb3JKKOdBUGrn5B44uQrh9/QG6KK6+JCzW4fLaOMjwyx
SqdLNX0nomA6zNb8OsW9wtShEIdgTXQNlOIl6mtQF/QxHUIDplNFSkdQk0vZwfabWNk3OlUXFjka
HjJwn7UVqulrB24YTIfomeM0NEDFkuzJ0BoyLdcEXsWi54ZmCG+MOLbR3J614ZUBfXeTUQw5YET2
sN7GrRY06RNC/0PQ0CMu509WJoUnVvB6M4VQvRukdU4yw46gNy4f9fUPDmmHhNbqFAbVJxhFLw0+
8J0o9QtgZ+1e6/tpZ0JTHeHS3igxkspJzz8XfXPWDKj0nRXejuRs3QJLdVuR35McUb6aIYd240Jv
33wuxGI4M6OHYyErl0kXysMsou1sVentyB4T5tnc7ViW6G+P0UiEUISTFr3ezohp/YMnpbaocttP
qEyOKN7nc9jTqlosu70NyT/7TUVv/mNXYRpCV3UOhqYt0Bv+tA4PJFPyrdP6F4P4GDeNZqq4HF+W
ZfesoVRAN5ZV84VsNwpZ7pWThABPDBF6EcGMWyNePudTrG+zFOB8ogMe/0DXw3TAZNn7NFk7VOyc
OJyfSIjEDAIKjyUuPOPNcFKjGEl/CQxHUbFJh+NseSKcwffn43yS2w9pVuxURJ/3IAJKAgSL/gyD
RN8kpXi9UnNwjWzJLlH3+sQMCHxZ+lfeDpmHdYyjSB+xDeG5xjzWN3hilC3mAbyhYVweR6Ba6Zr3
WbRN/9AninCX4TFn8gV3bUp8uQChFC3Fy2ShNDKmoduGAQOldP0KB018GZJhPseGftstVfO2h/lf
P1Dj2itF7nMJVgwxWPfT2f++fBy6l/q/1vv8fZsf7/Hf25fy8jF/aX95I+/hfz/+67Vs/nV+2Dz+
fMsfHp1X8PUVeh+7jz+c8Ysu7ua7/qWZ71/aPuv+Q8Bbb/l/e+W/Xq6P8jhXL//+4+OXPC68uO2a
+HP3x9erVm0+acUcOv5G7K1P8PXa9X/99x/eS/Zx/Ni8/PM+Lx/b7t9/0An7U9aoKhjh6LJqY037
41/AAr9exbDf0C1++aj/Ff2PfxVl00X//kO1/6S9o+jsaTXdlNW1FdSSXLpeZf2pgbbRZR6Pzo0i
q3/857//yv97++j+Zx6gZv64hdY1JgyGQCQr03yweHk/bePTBOCeWGxYqOlqwxmqA4z1eoPe4zBe
B68cKH38+aReOJodVwdpMPwxroudGMbJy2sTT1GLWEOnc4qFvHXmRCPnV9BcQxhFMznpMweEedT5
7GDC41BEPnF7aIFTUgrHUumOLdqPLI1ARJUSPvIPQKFbj/gsw20NDhqxFYauKnWyJ+roo4wYZdua
xmXdzuzjSoFoqSGoN7wikjVHX6zQj+fyhazzZathONxY/Isux11/KNr3WPQvZXWIc6E6TZ990KTG
8gKt3xJdCLBzNizXjkw08DTv6R5cLLUhX3pNPm3YQ+BEiCp3CWRkSfoWKLz+AA3sKIdAWKRe79wh
iJajQVRfsWjbyozrcyP0wJ8t27HyCaquvOxMuas3WpveKmH4wSBx58GK+5Lf8ilI8uaQL7Mg2eex
x+VHXy2LMGg2taNaC7JxYOk0StmdEQAHxLd1EOzb7qLoGL6Vyp+0NH0IQvOvuNo02ZnSigjxrsWe
pImXhWRaaOvVRcDYce3ZhnywztJoPDhNG3/oS0bpEhVMigCKkCWCdeKu843Rz226VHmey47RbfgO
vaZjSd1R6RN7pQ6JAOulIfjsN7LSPaFvJdF1akkLXMJjZBD+ZoVfdInGVxHkkSMi5Y4UtDs9RQ5i
22nkjT3WsphFdXMDJvsCUGz0yEN+nbXEy8zDQl0dOqLMz32cOLlmPAYBgyeo+LXbNjPaP2jJdlLT
Y9F1R69nOuqGgUsuIf+NJzIoS50YKx2HeNXpFTL5JIj49JZZQ88U3wXz9uJhiLvYjQPZcht6bNNY
kXyQFgPk13afWuGdYuWncs5PuvypqfLbiuwszGQFU/Ig9ZOEDyWdww+2EexnPGX0OJYy3WeqepfO
6Ydap69uluVDn+Y+c5qMWiFwJ2fJO/KO1SjyglRuvNyUdr08D24cFxyabsK+vpnUwA/MBOpswH8+
9Nj/9U5xEWoy0hdikw9K6Ug1M4heDokWyXZqKFV+Pilu05cVsvJwze62a6capl05jtrGqE3cZI0N
Vm+c9qhKvRCPnisga2/VIoPxVTeFU5F7FeMMxfAyOQXyFyeS89fEugcDhzPaqn1sZDeBJh06ILdQ
1kzjPBNJDOIUNQFDDow95lI9GLCT7qUg29hD7RSiiZ7UKsOSH7+CHw/wQO+zUd9R7FuOpXdkThr2
Lpkf5pms5WzCvY989bEHPJcZjZ+lgYuEK952WTU6sl2VhHElJ5yVph+qcMuSXAZpVde2Z7QaUwiW
mrQZ4n31CZBRcKtf1CzqDrYqXUwWHfIIWdukeKEGpkamwfU8j1OJwnm4z2NT8hSLmaeZ5MidFUD+
h5ZECWE2jYcwtfI0ooT80ajv6jmbTioZEmBC7DX+cQ59MLeNX8SVts3pPTkCQi5D/nsKGG2XxzJq
rbmFAa6Ojtl38L4j+cYeiGzC6zbW9KQgyD+UUb2gV7nqdElv6PLXLGHA1y1hgW1ZfF6jAiH+HMaH
oE12A7tpGVmjkJzQJlapFhk5AONlmO8UNTl2hUDkpaL+rEhXRM2KYXKImXqQGKEUD3HYrxg49Fk6
TIqjQXf1iAGHTq4x+wAEwk1YTb2TTWV/rBT4UiMvQK275kgp3hyVMSEfWlq+DOCcomDeQPt6wgVt
sTawORl0a6uGXbeb+/jOnNppawuabCU5X6xKjXFUFD3cVz2U8PyJdnt/VCBUHGUxVX6ZQRLJZRly
IpsBLabNlwZrOdfVKc6DzKVQi/aZNWzLdNS3vTVOLDqso7MdLx5yisYtiJxycrV9Vcw2d6jEpGM7
19IxzlpiGAflVip0/VgMMYJfqZDcKKvzI1MV2SX6TriSgW2hGJcLeu9ih6CFve4sHwH1I79Ycrhi
E53E2k5PZqE+2/2SgAU37SNpF9VOtY1zmci6QxZs4keNZnhxpxlvr6JZX8r19dToYczExCLKJXk3
TjTlmrdXWUT4vtMe1QwykHyplAPTRJ0hxPVkHRt7i06sXS6H0FAfS1lVPKmPdgx3lU2jKXeTmhcY
0Z0hStWDYbbq4XqqUIR60NjHO7DuZa9chtcc+fOmnOuaMND3Q8alMNvXWf7iNgo0POJjb8NCS/3Z
Xs7kqSmHUC2KvSBpvu/NaTtKy7kGVfO2Zf//Rehayv6mCNWZsf2qCHU/ZjE1NdlX35ehb/f6WoYK
of0p4Oma0KQ0Vdc16sCvZahQtD81RBJMUAzGFJhQ/65DNeVP6kJ81XQhzbdi8+86VPmT0Y+l0UOh
Rsa4Kv5f6lDlx/4bcYQ8tyLY8Ztk2zB9phb+HvkLHqasara7FwAUti9KeVOt1vJBrqZtWEXDu1KD
rNNrseXVsU7zpNEbR3RxRXZZ/zAEZf6Yy9lnjmJYOOwIeFFxiY3IqyM41KulQyYHJNDmD6Rp0Zxq
smE/sQoDpng3rlyNIoGrYXeWsfnug/hacH8P3NbXRtI3a+/1H8M4x4DM1GSa0MbaiPrOOKcVc5Xa
UU9iqaLm29FOXKXTPi9ag7mvC4sTw4rIg0GBfhsADz+h1jo14ySIKNZeOuSfR3sabq7oN0WsG1BQ
8BtLGYxzg+JUHpv+1oxBO9gaxnUxMY5vCHE8Ey3OMjzGOxI37kuzF49mXja0W1vo/UmFl8kquq2B
AKgro/HYMMWiEdT5UlGPBGkWpGT0IIzSru2xXrbmdp5R4dEBDI4qmRuBhLmiXZWc/QRFwTa16AiM
gbJqv6oWH1DCqLtCo44Jwyb+zXv6Ex/67T1lIoVZGoef/A8zohabEXsq7PnhQgd/6KOYykLr/bAz
w0fsma5ONt3harNQYyneFlXyoSvHL9aKkiUaRzm21LNIduWbAaXOriu73i8MTIp1Ajii0R8SI0vv
Rdg4vNEKUWS4MxsUpGHWIU3PDNbRaiiO4SSzNaJHCSNjYdAqj49pSZQviu+HiWO2Qf1IEjBZKIQO
K3l50WDkbGsQqB4/OiL5SiuD5xZ4cg8V2qsFBs5ZGcWjavJe2sutFRn504zAbzDzkR1RFZ1TUd7M
Q39AhpS68bx0u0jR79PYWnZJBClY6S613tcnVc0e4twY2en8589gx3TO5iT+3YDlnz9e9JCyybfc
4DfM4O7H77g50zSXqqy9ICNLwwXZCV4e3rpEItq4D5wkgPs8aLpxnpggbdMm8o2Axo4SMcBuEni6
+qXvNPkUd4VP2O/W7jy4APLTr3+LP05adBmIpiksU8Vjz05cuY48v/sp6jLg1oru50UGdH9IUv2M
v0L39WiMvX7GAfTrp/uJ3vj2fLbMrhAFlrBB/Pz4tlR8/5e6icqLh2Y1upFI4+pA6jH8033RCO0C
f6LwY3WxH2p+UI5Mx82wQa/bMnvqXpPvzXt1tsOnTpXzvTyqLGfmp6SmAuti6QlCObrbJqi2ZSCT
abjiKMslB3momDgUSHP7zajqulZ9v5bx7jHL1hUk+oaxHk1+/IdMUwWlglngomvqBzam0ZEk3WJN
5iFOlhwRNzRS2UfHMqB2rqSTykp0bBY6+olR38dAjTzibPxOcCd1ZjWEG3d7/ZNq9otAFr1XY36C
M8k2zBPZPE5L0QErazZK37CyC/47s1jGzUjiXRLUI8jHhkiLfBCHRVLFQY5rbYMJJLsw7yO4iTnn
s73ubKLoMEM+QW7UmzRtM6v38o4BHyLNYWDqiVgEF5uekn0wUk12tozcDFUKdinVlTDMda0cXaRG
ZqrLARW9QEwuthUIp5rJWA6NrD0GZTE6ldYVvxlO6WvT86f3nbYopZhhU3wjbvzxfZcN5Ao6eaFs
rlyy7RgdS/p4Z+nN+xG98zEaEsUdUW97SjR/gQCdvKi5AJVQjh/r1BRug6rzJpKwaKWjhO1cMYP7
ZJaIuVhvS0wxgL35C3OLi5aqe1x8CeQhCySjNROySqLaLSncKQOAjJWoMLSPmghMx67umVyQvda0
tj8Pi+kq9XybVPl4WtKFibhG1HRYiIdRSbUN3nZth8BicJdapoDW5XpTaJO2ixH/ShIRdhPiOgJB
ipWkjHUhaP5iH1HdZGrVEBN/B8plerZavaNZ+5uuM2KR9av7w1usaoz/TMNe1Uyrb/zHtxjteyw3
UaeeuzwgaF5k4mhDkDzK7STXDjko22wxrN31iuufiUQXyZXW2zSIX+vNt/uIQPpc0Yb97qLvbqKb
iKWhLXDHb482sIV1Bwa93tvjXq8Gl8RTfHfLxZAkFz2PhribQdD17tLY5HtJwQF6fUHfbv32lNcX
GDFZ39ia9vR2mXp9Bd+efLZTPozA7OU9viZIDf/D//Tt1l8fV3zJQ2s+vL2Gv/+Zb09/veLtNV1P
vj1pX+U3ifAE9qLtdQJSru/09QaBRlre2zt/veb6Z76+/deTGj/ZtL5EHOO3YhCLH7ThSVKDYywU
ewf5FIT7eRAsfUzYVPCYVbDphh5CHnXsE+CSVyJDUoIG383S+DqUmtj3KRwxbXmVp87wiDl67NLo
YzZ1C2Ft06dqJYYl/ZC4I+gnd5qOvS1X74LevCStAjmoNcLt0hTPSky5CvDjXPSyHzci3CIPO3LA
pyFDisEmKSRfVQLViYKSPV9HZyWsKROIU7ooyljCAbkbCQZ1Q1pIcQaQjXABVLfQJZaOvkpqak5o
Ea+lBA1MERlrUcEy2g88RmyZpSsnL1Rni1tLC/S2+MC+3W1HxXiGDXIx4i91MlwGbPfnWJX2fGzd
JjUa3AvKTR+u4RgJExK5K4BaG93sQRbc5vwMvMK24q2ilveR2nNAMoYNP98PWvbBypni6TM08Hiw
XB0h/LbW6IsmGrv8ErV+bFUJD2a5ldQ0WOKrU5nWht/GEeHCmni/EI8AafmQEr8Vhm10pLmbO5jc
fST+iAVo87RFo5zYitZcnL5PA9mJ2iF1RTZ9SfTqQdGaHiCycp+EzdmuGacudn6/hOumuq22eACj
bQbjsggeA7sKPGzPbonzp+iHz3hwvYZR2bYT8OomeoIkVH5Iu8oNykrddqs8KVInlMeNO0lGsaKr
xLHE4KoIj0Ulhlq9k2rUl/Q2Dxyx2ZhLjYf7Gp2s1Xh6KngfTD69ZPoc19l9bhbSWbFYJUtN3VXm
tAmFJO9ns249OGqJW1jN6AbdKe9LBImDjpU2rPBOu3ETdjsi7Di8R/Wp1uetMQ/Bvq8TbNJpwTvd
LbMDJkZxlBa/xdInVDc5S3FqvhM1nJ5FofMEVCDP4K1LStv75lIillXlCZMfGcCmpDj5KM00kadX
c0wP2fSk6ckXo+w39Nn+D1dn1qQq02XhX0QE83Cr4oBlWfN0Q1Sd837MJJDJ+Ov7wXo7vo6+IdRS
SlSSzL3XetYQOnZOMJPo7nzHiwQ1q60YW3/fjn2Ym8OP5aUkPTjlVsueFNd5TCrGXd0Wz4O+gRhP
E9FGD2bgMN+g+Yg14wxHEO1z2l7Hxt42aU9ClxweutbtCC8dXhddAEOgrt8L1wUS09xrjtmHglLV
JpPGePGSYD+0RD8FsREOef1iDc0B0WOyk6Ih7EG3xU5l2AjnqYbXYjO05kv5d8GCikJUjeGktkuD
qr7B3sise7jvK0hg9qgDksH1s2ql9dnF5Q+11fUClFopVg1KwNFozPs694g9Sah7dmWE4PJtBkvA
yo7Mktq0ohlLXEh+QoTm3NnaHpEImZs82lTzObWo/sTflaupncVkY59M/p7Vuor0uaHnksz3w4uX
k5gK2k5nQATQXcfbBS0sjIt+DJ0pv++lbW6rngZ17siXFmHF3lgMRAZi3Exrs3Oqm+PC/BLaCFR2
Y9nnefA6ukmOeUUgeSSaVJntJ78hugog049WgfTeqUinbceFzmPrfGo+nx8iviJsmsLc26u6tuoh
CE/FHQ35LqQ9a2xEb2MlCLD5uzWaex2njKm1+PAD/59RgqnhHdYwvL0zy6Efh46uWD/pzHGX0PZR
E2QWo5+bYGy0DyzFqIQvJI7aMHKz/DK1mGmQY+gMkMRJCRTN+jzbZ5gEVOZZFS25nT+WkIQGc5YP
Us93tKlPPXZEvgCrO9ADKHYNKSvwCYIATii4BZWLba+KLwKhSC2hiu66xbZU76ksTnhl/E3nraCA
qSBxtlf3sJlEq5mnKZY0lBuXYu8yGbvUfVSL6YfWzKIRBvu5m5t+EwTeFrwVwJeSTjCJAxvK0Np5
uGKRM88VVfVAOc+ZXh4SxsNt2hWACeNq2Zio4uq4vHEUiAM002NcxjVOsa8+GO7MHkxUUVsvNASx
DvMNL6j86GqRgBOTSSXxTJitJzi4qd2CoJn2g/XNCTYcSgiEZNGiZu5ImgSneEiZVZOLTnNhtI3d
VCSHCkfghGV2N3c9RPScu53XvLWF/rRpiH2oYWLjPEJJHIC60Cz3o2sncnDp59Fh62Oz32NL3bcC
ah2ZI+DD07LYj+DpN3amkRdJuRV15kxmmV+HhJqecEEyg7asZ0PD55sRerhp4CFAmVIvvWZpzGy0
dkfb39sHKsAxiqKFwsSDl0/P+bCsIIiLPsT/9HXxj9FLOkr0NZxlqbaoUz/0tchtpFgAM3tsiRFF
VpJP/aVVMPTBl0JvoZapnPrd7RoGaX7k1KZxaXSrr9tpT9jbZNCByoiyxrL/jFlwRM5jfJiONoSB
bo/nIQm0+xpo/fb2jNvmdrdYVpCBm07nmFJ/eHvZ+npQHM4fP+F/D8uiPakJYQdpIN4hKRIk60r/
z20fcpwvmhj695br6d4mYyICO6ER3V7W22XdR+0/DlWpfty8AMmGwIEMaCHvyt6Kd1bQaZ9D1YW3
fXkLwTUe1/BHU5sEEqyyOiCZFeccIvgGqdu3pzXdXxMrpEtj/EOzDZghJjGmlF3Gi6an0w7lXvWl
ITW5PZWPvtz0RUJ5JB1mVm8jqIplwYlm89P93dtwyWdZ/jE9rBalrutXlAsK6K827A1KLa9xE3w4
6/+F70EapJd+IIWXiGmT9G7slXNJCi4ZjR2Abk2gypMQ/XfyWkGEYIswYujOE6vmcI6H4DgMhvGo
9/Eafs7TdPvdshv7Z5aavrUwpF+R8xqRI+m2jnqXvXmm/3Z7pgPVJa9S871P/CnMsK6cK00m96vp
yq53RjBoX3WFmaN1ur9+khEz6Vr5c9B12sGcZ/PoKVd7tFsTPuZ6LDbWArx08mcSgU1Qtp9ee08E
kTvHxR70t2IF77/cPiCjbB+4XLXvpSOtkPOA2N6i7e4dDxK40M3uW6zuqXWvjYsW0hbCeWqgB5D3
iSqn7rP2qbRW8sn6lIDZLoqd+FtzcF/5hmbfB5ZbnAmN1sIW3P1bHKTPt6cmPZLGfC0bEK0Zdo0j
zhW/u/vOqjSmar39rUraTrcP0kdwVy/18GTEizz6xHEdjVERdSgGOJ/rPx7xkkGNCwimZR+OrNxb
Juqd1LHpqhmtKp1C8We037WlNL/piuu7duj0FU6k4FazqL49odbOWL/LnzxTBPdpHXZicqjvZ97j
Np6t+k8gWF+Oxg/Yd5pt9igusz1al0EYRCWu/6LaTgM/OJ0W0670FakPdDcuYw85A4G39+OPa9OS
t9L1VFcVYAwfEcjFaOh8V8jVd560SvrAx9uzmPI5W8X/uheTZuHB4gl6kPvfs/Z0ez9uLHXSMzP9
vihtdRdIx9qheJXfhEz+/qMqXYatEEF8PzdGfqe3XrCrleN/eXxZt39CHQImgF+1VwZPwh/JgQsV
6bFfKEd/j9oJCOpk0WlcS5bTZ0UsUJgy4n1C8fw9bNnBqOEDSh+ArlXnah2a1sX9p5sJnsoBL4qv
xwxi+VAklh8tpW6Gs12mnxhe9rdjiSFebEzhHrNcy1gbtEs0ZEiG+THNH/lkH277URgiN63nFo/O
3MFj5Zq7d12N3lBSY//nO8JmgjY276ZHaWoJ2rwFjF3O6cX0AAE5zygSpOsZp8TjAj4JnoM+oZpy
tz0gwjecJFtnWqbvzC+CnaPP2bl1hPlEpOSfUSumb04enXqAG1/9lNm+nlLS8NYXIJ2+oy7pvJam
FR/B1hFakJrjlyHPtxeaTj6FirpGxPW8DC09lXvXr19vf2wIj6aASqd+dHx1PzVO9bvXvFiexlHv
X3B8uieU7jYgYhjJiLhMxsJvgiOrfa+nSIFLvX01KfDd3r7ugmmgrGWBXomnq1Fmzub2NodhAnrj
Fc+9tKwoE/hRbo/XacMiUoGOmwWzkxqXNWRu823x7OPtLQprTmgszsZdDuXhATuG+t2jW/gZc73S
f8xy1zwPM2P1bZeQjNfElvTDnxQ5EVq3HNDLFB96Zu9uuxymdIZOlxk4Pbv4Uc1rnKrLIk2Dx/kA
MJzWtWwNjACZRQDmCPxpPfapSU+UeZY3UTuszwxsErCWls8GIYzRz8sDbY5+49oIIaYG/y+Ix+q5
97XP33dFpAch6mK86plj40OnL3D7g4TYUSRe/TosCFVUULDGnfriW4HzWb/5fhmdsIVTeUpLAUfB
jKkRm+Lp99ORPainpCGFEqjAPRyA9HevndG/ko0TP3vGWEaTVY6/X2CpnSEmDl9+0vZ7y6r5yUzC
ffW7jOUpB6nBNN7efmJ9ggvi9rObIeJ9mflBN9M/08ClOzGKKQpsswstpgQwMLwNjt9+o/qyOWHc
/NIMvBqV5bQXwIxMTWqMgO4aHNQULmg7b14YCQeuqj24e4f4KM9SKP5ZrBq2cUDajismQL7LzM+/
5mp5WhmCFxEAAiWgluwPgEzd8uMCNAOlCf3JGl1nO0gc5cHkzjvaL1+e39CeMTKDlZ1PgqgfoOMY
wVLErRVNg3/sataAKGIgHVisqhMbRB609dBYzOFZK+0vyhhACnznrSeNc2uaw3DsXWXuU49zVDoN
BqWh66NFFe05br3md5MArN141JPWL62OPD/zCn5P3Jwcp4r6gSzYqYUFncVV9N/H///zbk++bSyD
tvXv3d5OsUct59vLbju4Pb4MIOFZqbD7/z7IMB4QYOXYm97OyWvBqS+iguDsjd1420FDmrT4cr6w
L7GdXK0Mh6J+qz2Ew1nGCijV1HIQdNSz9KOiw8WEuCp3nYs6TvZ2E7Xrpuh15rrNwJwfa0VkxHKM
RpXx4er4WP2F9D0+IlAD355CSKMFhopEVwJkRfEbDj1UAjqPOZ7uq2f37u8ThrlQUSGUAh7E5nar
OOsUp47WZD4X5bh1QEFESv9HaBoHlAIgim6bGYHP4gR4MZPR3AejCtO+msOsHT4ymYizl7EAiMmV
8IAzQG67Vp515yWdPNw+Hs4yGZoFJmdRdPHG1Vgw5O0ANZ2DozraRIDKK71h5BiRGSj7p0BXdEbW
QzCtl73i6mffUr3oeTptZcEL1NjxWRm6vgDPMe4yA3nf7bHbX2vJFN21ml3az8WunijSe+jc6trb
MVFIGmWBhOR7S6082ImGVZwoK454yTVSE90D07EXWfCwJbWHtIrJtTIx8OToWVahOtrK0KgrGfl+
L6MGLVEkEi68osbNGbt9HMVFWuyoXjm/v4/fvTudEtHt/1aZEWzzicyD1FYnI86PkpbhcTH6OkwY
qmix6CWL5b5H90/JIc8IoHUWT9sCYJGorrrH3q77g57SSEUEOR1M6d2hheoqjIkYdelC0xABI7Rf
uvEts7O9J1r/KJIAdBTJk8rJolTPuwgHDSzwYaIIOWTu1vEnlORrW69pBONvbs6hkVpupE3xn1FK
mFYxSfRgzGivWeRF1g1AYpfUvjbZmdP4NqxnpL6eMhL92u+tjs4ZJX5trPeYc4ZQFe5yrDvrjWBQ
9xKXd2BevQdNtOl5MRGS1Hnjn3p2ciFwc9iWwLv3XauxTs8dO8y9LN9luOsPsdcdwSrgD4hhrJtD
MR8cAy2mNRj9PbKr/JQsw5ty+uWscvj8tbSbp2Vui102J+7FwTGyzy0Nu1kPFoMmpLePRYx8Bahu
FJOYG8xIkrIpZmnMpQFZowZ6wRL11e+dfd1SIAahh1e2zZCuvCRwkB8KXBuhVZYidPRyeQI1gKRO
WE3U9dRsizTPImOmw5E7LfjG0TCOTUUCRGoHwL0ab+8uMcOJ56Qsh1pRHqRVnHOWyNFtU03WQyB1
g+WseYc+qI7SnOHuvxvIDvV2FEHH4Wh/kiJ71QNfbZmA4V0X/ZubaiHMJpoNFEQ8vZXgJTjlveHL
8Qty7mFup5bZRp50WIL7+TElB88IW2b+nNcD/rFV5DOYRncYLeiuq0bnvxvhohFYOuxMWiV+4rQK
NrWY622K4vf2/kfJGTANJUpJsCK7Jsv76Lah5NRHmfcWiGE6SU5QQJP5NatLDDGI3aPbQxj7/701
BDk6DA9pmcYJWE4T9s/E4DTM1g2+Ly3USYshLSw9UK15qIxM50xMml3ZI4RlapSWMKDW37lHpDuj
oRbMQ+Ro1lZB+DmNgM/PDvTnIhfBhjhGJkcel9G2DPrfze2ujoalRKHAX3TK564YBRZLjuS2qSzN
2cV1vRa7wEzdyFFNQmBphbcf5xaBtvUi7sWgvwQdAyGytuF34+vev7eAQv57i51ZgDPo5Re5GiMF
Oji63bKn+P/evf1Bb7xdlbvNMWldEd021iqwLlow/jZJ9SkBMtFtU7WMYzEztt+7t8f8QqOznkKr
0FrZRbE1cDHAWLZJfQ/KqeW+9om70AK1Zvg+vLQwGUpSawHqWbXTVrO9CeYQK8nVCo8JGDbqVCXV
jq4bpVGfsd3UR8rQtEBxEI7izR4WCjW2/hir2mIu0eBbMFZ58sx4kaw9WE0hUCu7tVHKZ3XbuMzW
AWBlxCKsH0lfFUBrSmxI0/qruB1J0XEOxSzXde0I+xZeTVZ864QPnZ0h2bWzMR77dZy6DVs9Z+dO
UDOkERI/UF7r4WlaZZik4xQ5tg1isxIx3YCxxkwa6FGeV8mpkHLLEolBu/I41SDgkLl0ux/0OQLe
vsSvl9c7nara1sYVUrVBE/VdHZZWzLU4Nfmx96ZVQnNFeEmo8EuZmCKa13PlNhzcbv2/xxKXH2Kg
Wjqu/C56JYIQ6tZ4AaaXo+ns0u3KKrmjVxhIisyIeFPf3wCvmg5epSu6uyzGTIB7RV20e33K/Ss0
on3PMvebHgxYkwCpfVCAqqrieDyNrXbX0pPGm5eRAE2kB4LH5Oh6S3FnoeKJ4lbusyltv4LKvGS0
WLGYdNPZH+BFQSB2ggmn1hLc12gMhKWRPR3QELQIbuNqFKD+Tgx5mLNkvo5tM29dpdU7KHAmBcLA
bUNpgs1ElZBSizWdO8OBfFq46QOO1Ar7NairXYrrPmzydbniOfcoXsZHkwpvOPmtvhvKcXz0HIdl
lKHHx9QlrGfR6oeqq6kSu9ZD7IMINQNaNzh5Nx7Flw8jsNWmIud1k+cInp1iwNWPTgy1rUUOtFki
yGwSuFapb+6GKgleyiH/2+lxc7ndoxbPFFAwqJR5UGxl4Njv08qy1zzjq7c1N7RsA/WFWWXvk92G
t8e9ZqCLYKYG3LCie+sqCLUid56CUXx2c2LugsKiptQSkGTOCGDMxXlpdKd7t+nzn5oMVW4PUfxd
GIuzmxLiGG5/9Qt92zolOKAmqPeySsjyKI1UO+mCa7M3zN2758YR0/ngp4X2zexpCQuIEgeUsSml
nH1WjdOTui/cXF5vGwt6DuKJKTjlbYFSohHGt9I6xAOV85L0cc/CgImHdMr5oafdztrjrVWa/wZ+
JUPvWlxopPShJlLzIVlvzeTKhmk2iWNn15w6jioiWdjzY0qA3NZ0CNqel1ns0H4pPmrYjFOZz5sh
15G5EaMYkTkutmU/dyednNmjrMt/oBXpm75umrdgKOhtZJJim72gvbYQnfk+uUPMGxThM0X2MyTP
QTEcsRzob5OfRXJaAVPQf148cypPNRa+LQou6slgQ6Tm8CY8LiOGO6GRkwuyv0mRz1VOoVuU8abM
Cy6FgSIKsK3682SI+B+rwKwpJVKiECTUaSRf662jwUESQnm1lxzR12Tdu0H9RGfKfMlSS724GUMD
lJ+MyPVTN/XyWnMUrjdXR0UgI0AgzvQMiuo5g1Mw0+qaeQ3fGpe6GuNe2V8ss7vc7hkeoj1Nb+nc
eBAdLeB2Vryk16M2wU+GUH/oFlH9jKsnPB7y5H4op892auY72qLUvh0L26jv4LBYN8uw3Dk5dfRf
DDSrvq1JTBDp4aV6QPu07ZFWbIyuG3dZ7M6PlrM0pwHT/ia2AGAJxCL1TEPbjJl7xiuAyqRYiWNC
33qNkf74kqlE3G3oa5OfBfZ2N0npRHFAUhuEygeHHNqvZC0lUKps7mgQ9VuvCtx9Uzg6rY95/uOX
4JGXdPkMyHgLQbVUu8S3+h14ZVLZ7Vk9q2p1brRL9odo9J3feO4/Wt5OxV4bxuTA9MyPREP0H9r+
TwSQyR42XBWNvR489jNuGWd6NwjSfW0dPaOByIXATHXz1Ynbf+/e/kqHkyapw1RRYBx9dicG52m2
P2wLqHUL9WJfr3fbbvoYOmh7mL7/Ix19uR/IYEiGoLzOiAHOPmRVhg0qwI5bFVeqltXW7RJ6pdlM
3YTyru7+CSra90g80hc7phFAl2Q+JrrvPS0GcNIuF+3GtpbxpT6AlrD/o6vhR9BMfq/redgh3qmu
ZcIsKQtqbVPh6TtUc5F/jFm3R5uYv9rZ9AmYKd9wfvjfJh7u1jfbf0ZX0JqJyY5bxJHiDy5sWRAw
R+J7iGCGEqlTxKuPRUaz52I3WcYEQ9CUHDRvMXeJR7q1NQ3jFQn+Z5kly8lepLoQ0Lsz3Lx5axjZ
q9x+HVx3fK4452vLVtdMS+qtNvvGiR+Rzbfhi7DTi2rXy15FGJCdczOoZ9GWL0ZrqTC3lq+SqDrI
hCbrGqmyJ6kRAAmnQTsmSzO885qPogNRqVpODGwu7rb1lpj8PupbcwD+PLFt/30Rk7+xgWNKy/2w
6PDjNZla3bharQTYlOp7ElR7CqYpkP6kIW8DDrfjjoB5BvAqXF9FqKnCCVOTuowVlwDTTHT8cjCn
rV3EKhS16T13M0hWKWo3KguLnp4jvIg0t+RE9Wg5WKVzyQs9/UxJNtwspfaTGuTUDvnE2jWZtd3M
iPxHTn/taaQHO1rNhUQjsa27wbiXef82aWSN+6Jy7vJefnXA/57LpGmieK1vun7nfPufE5FmBwlb
+2U0cLYGqjKIuSU3ldG0ZOZbA11dvO+8MXZaKgjNdl2TpDQzORmmW29lToyUXCjM+aJVpwEo4yYH
RXRKlF8eaItwEdMTbLATjrA0g6Fzi2y2+zW0zdYuOSLtkH5xQ4QNlEQoL+b2329QmcAoExO+h5x2
flDIbwCxe9TI2sEZ0/IEAJxPRbee2yKzTnpRNrgh6OMahtxZgzM9pcuk3RtqONzuOe4Q02DN5UXW
CgkITu8Nza0d0Drrb7GIv51j2PuKbz9MZDaxjPC+RySxy6ZgKrb16rS9V4pGRtsur3JCeGGQHvEZ
DK91CuXVHf0ZQaXULpZuV+d5XpN2Gx2P4vK/m04cPK0HA6sexjxGWKjhthiyZTprYr4rUyN/zbTZ
O2vI5345zjfMM2fljPjbEHKDZuufySmJ3E3t5UibKn8uq1PXST/qZteLEl17lnAFj7WUVEhdc7kX
dXGp8VJyvatTHIgq3WPyX/Zm2pqb22JaVr06x6V5GkcZPJcGsZZDlj30FbKHyQ3kPUOUJ/z7cmRZ
1axHiP5Ju7QxE6x2DPPxtYJTeKF44d9L5ZGe0Q7OW5emhyqYoYXGgCtoGje7pZU4BWteq5w2iNjd
a6GP7xmLqjdzgj0Tj3VIWmLzuXYev7O0rXd2PrrhLGdmaBUNBI6mvNhECmzABwSRNs7q4DT1Hyq8
V1Vm5uNYJP4e/kW+a2SuY+hxwCWNgA6VKyOoPfLN1amlJ1W6JR/XuB9kLTZm1k6Y7ZwfvancdQk/
PiKxr842U/ttnBrZLhGS1J1uPfL4NSFXh4t2mf6J1xmlNh0xupmhyOytAHlhtd6mG4YBMiYmyD5I
8YMWJfIgI3tYhrV/H2s73Vz6Vy3Ow0qKjEtdTEVpEdhVGf9AfBf5nSOtZ9ujy+JmYKlMLSPMDRH2
MQlIPyzpfdDCl9/VSBOo76r/UKOhq2Z41d1I6FlkutlTC4pzB9RAHB1/GLe1xYC9uE55tisxb+Cg
eSeNfOuj9OERxMCpGWG1cSGSFO6Dndq7xhPlO8gISiyrcVUB9qaYG/zoXCygtFbPjZdfO0/qOxus
7zUzLYV3NR3Os8ggZxqJezCwUF3Nnl6WC1dPtAnN26o8T55xkIHiGpYlH07ijbzhGNW3toPcKi+Q
n8NSx3GygdlcP5i50295C/SfwCA3HPaNY5GoRaFvSB6bvDBC3noZUsAynqo21584gbtpUyg6ozYk
zdnu7m5S8apOu1DLZLFzl8FgXEnjQ9row4HrB7Ko1Y92c6Y1GVd50c2nBAH+gRlHvDECs8RRX3Zb
aJTdufOn7sxa+V5z0WTFanydsM62RW+dmJvUZEiYlPkIZjszzeLqJj9T1eYPU++0Z53QvzI1C+JO
SsUVzsakmHFVLkqdeNOyPNiVkmcji0+GXmkPkImNzYSZ+FJSDXvvCnqUdf+mkn1WZtW9AnJ7j5HT
OJEt/nB7qCoM5LSVuTUbcmoas3iBhOG9DLoykJcG70PWuY9Z+z5Mh4nSyVOeAXoGlmwehkmsqYNF
6JPjfvaMo0oFJ0xDHpXV1VBkmOpUzsGkXfFluXR8c+F8OW7fPuXNGqlTVe6P3hpbSyTJczED8yBt
rCJT6Svvh2DfOm59VIma3hW6pLyegm1FdOsJiKl8Lhx+sLQ/jn6QSBAXDiBls7LwL8f1M58GRSl8
8GeUMJtk/lH9uty1viB0JCg14vg4knQZZVlxNw/Mc0Tne3glRfetkBVjVq2R2HnmGb4dtt+BTyKf
weFgPIHpgZ6CBpM3vTNnQUgZd0+9be3MNV+ZNUS9G+suCF3hdkeHAsZaO0gut02G93Xn1AboMdBd
na28l9umoLQ7m91mzNacV6CH+zZP8kNmkc6SuACWRg2acdqXFxlzObZrFDAG6IcjKRt6VMRA04AK
Nl9Uqh6UFX9ojnZkLT4wtWIoyHuWr37vl/f1lzkz3OV9kiGn8sVe0s5BkFJqyLaG8gAXg+xc2j4v
CrjhLUllaLUNVymihRsoXq5ms1bPqhctKMRZp1qbJ0i3FQuaALpZlPWSYMSma86mVrBQSXQ05KNt
nRSivVoZxmWWLDNF6bXMTQiUQGTr8Jtk3TaN5WPv2uqSD8Fd4k4pS0qByIwM408NUYsH5O5dNW0V
6RS+A8mJVgwYC4uM2bVPj4oiZvDkS7UNyuRLWl7w1hNeEZVMR9CIivhtgSG7f2ORX+NuKesrApNw
8MzxLj0YukiuSdoWr06a7QZDHy+tuXYDiQS/dontnVq//sBVbFzRsZyhPrQnq3frVw80TD21OQ2Z
dmUCTA3FCtDo0xwpMjN9M34hH2B8MZeCZUjxlz6WumhOIh9ZAZMHEQfxboo1yguVEJh98vbijTRe
dTlaaLN6WhC68oDFetmxEHO3YfAoj0oFHRMMNq7E8U5WwhlnEK7xosuPzIEMYD4T5TOBVd0bdecl
VaT41Xb1HcB7QPyFIKVLnhtrKbdDX4jPuklo4HjOPxZtdrcOGiaiDrN4Jzi0tZ9HlSOMC2Uq/VLR
arkgx1PR2Gl3aiXgUpb69AaEta1Ks7NI4ndFTfhIB49yH8t3as4PWYeNqbWql1iZ/aOlQYCparr0
zEMrvdO/e7L7NqVGz7g3dMRtdE1PhI5RMmor6033CSHIZo3yf+GYb6aLXGCavfJ5rAxK9b78my3l
q9cg0xnWwAGcv82epra9p67XGWZ8J43Bf6685kKsdUjRyokmQZFs7uZj5jDSbSh6MHsjenZvUtW5
ToOesCaQ7y4kuevtoTSVfliLoTk6jaBmyFWzzPQ45LJabNUKAh2QWd5Bef5jU9Lail57r9oF6mjf
jg8ZqUgPhtMk+wALIJ2bHhER3eQcFOuhJD/tjRXfPVYluH5ZXxzpx4ALQnh5pPtuUflI3LvcbK8e
EgjlmyBesGs9KeoZOBq1V8zd+0U69h5rWr63AChf3D47I3BunlyHk6nWxM7UbKjfQUlTZKY4WVNU
JVUzDQ54G/HyluLVXEpOvqV6aHGmhLYdMMb6xqubZe0xSYAEj4ZYoRhkGhWgAYIuI9BtBc78l1aV
AbSLipqwCcap5ruqNPd822ikQG0zfIGUXIJyhxybMoJonxH7G49eL0hXzMpy0yQlGXId61AEEBmz
9sm3H+ec3kGnHvN101abVrNRIHmtu1N0VXcGqP1RLz6N2oZNMBtD6M741RWzFUrdpAjRz8vR3BAW
ZVWkT9OLNsLSb8kZmhrzSjREucXtp46DRtlwHrXxIGcChDsqqRh4aj+qx9TfG1n73Luef6ak7Z+D
JM3BNy4twQGCfOVCirtMq5dnYpDtddxNjMw/DNXYvSANYSEvASpoSoLWRWZiz+mya8apiZwSsYbr
ywrEVRoFzaqCqb9lDBZ9Hm5i0Lm/jhknZqy/WkOvLnGB9KpoTe2kGcnTvGjePXZ592VWnO8ZRrHf
dfWQzgtMEkaxBQ2c6r6Ixls+J5c1qBNb+f52F4HInSsWNOKUCDa6qNPInAz72lhzi7x0AVTtNB+W
VNbDOP4dR6N/WGSClUGgBuopwV5YS+4LwxPYqYgNiMqg3fmoSwhpit9zm2zNYiTq2Mz6B040Ovmm
PuziHr2o28XeAeC9B/C5WVFGSzQOLYEGw9rAJmvtPN02JIvUfQuMOEnJhEXOc0RvG7mFqd9XY6Z2
3VjDAxlJaKl969Ntl2O1WO4jccw+IqmTAE79104SdMV9Pj2NXnvH7CA4jhlokxyE1SvtwOA+W+Xk
kFgip2Nu7duB/VQDSWg6anqFlUYV5agujzdenKOFtJr+UM8TPX4TMmybsOTJCHnJR0JOk3Q4GRRU
Io+IM8s2gyd00zkY/dQ+3u4i9hp2wGqSB2Cwd1NTo1kbOhjwPueKpekX1MwipFIK1WQu9QtZt/ql
HE1G9JxLomEl8nnqPyvNzJ4gDchnwRQZ3vRn7er6a+byUSRa/e+t22Pa4HdgQCxCwzTkk5iunq0y
uFBGGT6Jriz2zTwgbIJGXE9d4G4SwZBhoEHCjNrTQkxmkjeLZ2vspueslSNl9AIDgItguR+r7upA
riZKhSDWRQ7Oq+0j1pyFqz44JBpjWS6+e+W/dknymHGqQ+5bqC/q6qFfsJ/QZmHZrmJ3gZ01+T+r
S9bMPRTaaVKeSh3Nk14j3qEaRw6URDttpm7kpeV0b+mYzdJMrs4BUZ4w2ZK/DJ4+KvalZY93eTnU
O1/18bdycrTxjfsx5A4AVuX+HT0qv0ZPIoYwEWD9D3tntt02kmXRL0IuDIHpscF5EDVYtmS/YFm2
hHme8fW9EXImle6q7qp+rodEAiRIwSQIRNx7zj5VqioPlJDLlTrnyVeEi08BzclTPvMWA7Pxg9Ui
TyhcJbjn+oncPsHGlyI3okZJqyCtxvCTXJBTgP1mdu2jPhC5M9vuvB4A9ZzlIupocFSh8V1WcEN0
lpoSBOuy6151LpGHKriDLa3tE2Xs9jH1V/rpvbPxLdrMhgIoiE4b8mqAtqB/YtTsWrZDiVV5lZ/R
1O3bnn5WAipFExS2W7vdqbFC/Uko5s6i97U3KfuuEkKwvSp0mQLRmdw7L3jQ3PuWAteqSZ1sRzug
2XBJM1awao2TZpzMpTxcCRJDpIf1P9SFf4G6wGAJF+A/R3/9V/r95Xv2/SNy4f0lv5ALjvgDpBZg
LxjKQkc+AdPgF3LBcf4QNrxXm3qCpbG8IhcMeGFIFm2gy4awcJcAamh+ob/UP3Qd1LprWu8wsX8L
uaD9ZnnE5Ui3YTkMVV8wYssxfCQTxFqpi8YQyr7NWncL5jAGuu6elGjgIh5stazM903FpTlgLkjF
bTE09dQ3Pnxmd+8Wy4+AhH94GGhxgE/gOXJ06aL+4MqeNQhO/UxdtyI6w5tS3UHw371QjfjpUuAL
KrxNUVMqmy5hGtiqSrwOl8LG/3EYC2DigwF0+TRcTTO4xhuubQnzNwOoI7S4cftFRlpT4vJTAXRd
w/gBk8HobWpqxTNRjndW5D6nU6141FBXpZZBoMxzBQUIAOEhYsT9fxyWEL+51qUZFTiGqQKlBdOt
/ma6HpPGpE1KigL9P6q5KldoEVe3WhE65wzchzeOYlwXYagc61knjHfCn4IhDFRLRZqt1/cWOhdL
kLHeBce+LNyzNqb12bZ3yaKaaaDW7003uwPFJs5oVn4t0tKu16FJBkoJbXOTD4WJJjEcb+cqYjKp
TE9+lZWn0ac8A2WhuKGSDe+/UF+VyrGO4t4MHuDDdyt3HHaTRbqcMg8YgrX8zfVhatJTodtJ5YyR
/N6uQFZoabOhqheu+jppb9Ss+QnKA0XVQNle7fIbNZ4/OUXtb5Xph88c3WjiYju2Gzs4+v3Q7piS
FMQj9Qh+DppDHQ9dUgvicVsp1cWOf7pTckcdMjylSeruMA0S6lGl0ynXh0dyLADFdR0mRfekKtkq
1vX8nKrC2mpu3HmmvQeJR5BSlNDeC3PKYE1Kn8QRW92GYUQZO1wUkxxWkr2hX8eUWzKvNkL3tV2+
kCVpaoieMhqk3BFIZiU4qPGsOFgnMzDtoRFH1yFTImphnPfE9lVT9JpncMpGQOswMd8wvt8VbnBX
GQZOS1+nkFTdx5/ytHphvkF6Yg/lCCnMuuZycps0kzeXEZawHsFmYE74NMuWXJb+HBBh1xA/6lnd
DI5AiK1R63ezX+/tPIGz5pqfsKJbS2noAFwjho4E3q6ksWJmw2dH12aiypem8Bikx3KsXixNRehz
p832t8AmDrg0DX1J+3pyR4bapTYWK8VQ79uxvdhJ+qoJ+tptRlpTneEab4wRjteA1Ci3v2rlp0jL
aE6isb+N1ZegxyqQmGub2o4aYkJHOq7ujGR4HYtkZZbtojl0kTpnlC5INky3ttPBa83Hm27Smi2e
G+NOZPmMjSDkrJjC3VjXTH0z6wcJD+ZqijWmg9Pwllq6WCUUjb2UCa8Hz9FfN12V7bQ0aLdGFNhr
AmRgRvgQjjE3rRlrmVwC9Hrvpsax6AwTW5jojorJQgCGTD25qsZDd7wusjbEdBhHkJSWJ+g2vkxR
Om+yRThVjuGtFTTmlmYUspPloT6oCSuR23LRdvnnpYL5YRf5OG3sX6+4vlY+dt2UazVi9V2smPtu
UQHm5GnMq2EUT4Efkt67PIaem8WyJvTZ3ogpfdJDSLKwvVDhEGlVNKfrjtoQp14B+m0tn5YLsHAh
Fqtld04ZYkD4SBm+Lro3+cL3B9+Xcq8Id6U3D4Z4f1G9vPL6drPVOUDS5Es/HMmk0rbzJ20DmwEL
YqVho1heeD02CNs4J9//jnx0kgcv354pOgcmVyt5uFxC8hWJeVTf8DmaMSlXWFO8RuH0VALtZUiA
q+mCHw+ihwnleXVqQ7oUfeyDGVZ3eAYAPeIxgyCDUGzsHyPBhLK77f0p/kK77ZzTlciHvCfDd/4i
DKASIxrOlO6wazIU90sYmenUZXtjbvCiQS08ILxAQx4sc5i63vtq8IAkRd8Q50ZKjx0/xAYiMMu4
hWWDS61qUdM41Azy7luakjTY0UK1mlqsQzfNPTMoqeQ74hLmk3/O82+a6pAq4STrNiZNmuv34OGW
fm17FHM5JdLciPAl60yzIpMk9lDVPrm5Gu0otFwQm4bHmf6d6Kf5EZv4zleaH4Q8bOZI6Js6B8FG
aSrh8lzd57hR6CAxkwBrhFwTgYtHPdNck+tNTMdUButpTtc2qSF+C+NRHTCFNSEUDlS5YG4xxtTR
5DCqzrAsh/MtppTXit/v16q7tUJYo6T2zNv2Z2JTi7Eiq0StnccAMcZu07XLTcvF92lRiqydYOs0
XbetvGJU2y3NrYVlEU3rpBg/T5bG7SzX6aIrjvC4wTVjaN7Zc7Af9MlfQ64yt1H3E4D4q5jnF9xd
n02lRq7R29VeV9w9ciwmGENU3uYppnbmgxSvu7g4iTfGey5W1MkrWrCRlADSVZX035uRvpZdd9Ta
bdw7mGsST631U5h0XIzV49jwC6vNhMIUIMeeFoIyY77NLPy7VQ/Vzu/WTXrnUCDwdCb7XlmGb1HR
H7NKO5k1WEynHLZT4GzK6paJ0HPk6pTE7Tg82FV3zGw84UNkPFndd/B3OvEbgOWQ/Yx7pVA+aR1O
2l5kO0OLALVr1oueVa/WiNiqjCoEUYSwrBQ3pReLjNAaSRjEuC6K+QKRBZmB2XimTh96GGtmb0zS
cVB2nl4Z28Y2Dnjb95Op0yuZdgwx9uqsCmhH8a0Fy2SrBow3QV2Xe73Yarp+Irxh3ARTaK+bFv9D
wWjm0I+vs83pldBd2cb+vEVr8g0kw7wWAV7cILynt/KDnzhdbXoliQ1/szTJ8EOSiPUEMSPVg6J+
tADD9g+OMDeYZx4yH2GgUuvfa4qKRphnG6UkbjBySCQCEWipICHUfB43bnmLu3zkmyhOBliIbPRX
iVtRRlSwJ2Hgv8OwxG9vfugt42HK+ucB49XKdgBKhH6MgCVYZut3jPwOCcXn1Yy2SsFDi9pufMDG
nUHrpHtNk+LNdSjcBzqx4EbP3RIud1+WOydTv40VLtvQLX9gtsdOYldUrTsHQ3fEXSyJPg2uHnhu
3xtraiPUH43ydozBY3L7CT3kYYQfdYo3HtSsPeqZc+fY1V1DKgIyTaomU/IVAeuNKuwvdcKlCaSO
1yvHClwwV+3pbkQSSCfHuffrZoO8+7FwejSkC5esDtJx5Sjug+1jxfNDBLVh0G1Q/3ETrsn4wuq1
L+3+KVZJdXUCQpoM7Eh9iLAU0WObCwLjjOhsWdnRDtZQKKJ9ONKnb+nvMFs+5ymQ9rknFm1+0Am7
wMOK2Byg+rfSSCoMINqXmMQ1j07Hoz2fnAjUd+RjIFbTxym2Xp1R/T6NMB/9zwqVCwK2LmgikdIW
nwI0Op6PKICYnJ/5kD0VJQpQNdqDdexAV1oZ7DaDzGpIoqkgOnwas0taWQbdcaqi8hn52PvTWmox
lgKlmRTlIwE16j7t9We5l19i2y27sV3c8M1FYRCzAywFuUF3QG/4mrKNkywnIsFF5DXS4A2z6aKX
5qbVaVWkFW79xHKzeT0TLhTVJb9GIpLXdgUnRq38xiPcb+U76pu974tqOhtBZaPjyB9q4R+ysrFv
DLBAN4PGSK+YcZCT54W5JdVXpMnAOoXDd6Mpj5Ft8y9cjkSo7byxqIRyVbX5+GjLbVyDZIx67qmX
UOxUozc6uzn4WsT444hnX/T9d/I6e+gUFJnNAtwNLX7/prMnLJ183zP/L3AmtXqb3bil/ooTmVA/
ZfymlMY6XVQwmuHjhhudQ6YWd00UWTiiBMoIWqm04i9OlkQb1SjfFMUiHdsYsSgFt5TnDG56rXEh
44sqYZrevKgxART6XCCutA56AVJtMOHqDxpCiVG9N1NdPdDszc7llK1DR2l4rY26evkSyyyLt0Ea
+sjOASFPjQa5pILnW5r9YaoB0WYRvcXROnWicg9tVXbElw35BUYoQIcEVU9Y7bWpeomK4GgIvz25
MegNd5wf/G6YAMU5AvYUdssseQstjtFNdkZDU8zJOLOS2VxK/cmNRg2SQaP5VOVc981G3Wt6tS5a
+ytStpGkSdipzDj6i16rhz5RKayW5Fw5+W2aaD5iybpGrZSjl54rLHourmFtmtaIGaqTC1E1b53h
ki4LVx9eB6dBWaNyolvzl9Ql1NXcx0PAZKhl5CJs0CAqkUsws6MXNxiHfeQ7yG+BxWSpWh58ff7p
FOOd6b5Y0ZrTYsCcx6JfFoTZg2uVq00HzwImFY8aQedwk2JGF1bHUpR8IMtaHFoF3Yi/tuWDgtYm
/eTl+VA+z0T+1/7/8MFGuOsEObyXdwWpZSGftgUR9ijXokUs/0835S718gq5dn2tfNl1U65d38oR
E9eqFDe7fGf5Bly/TaV1DlLdr6go/uXadfFPH3NoqDBoXKT9v+1TceGPLIr+vgAKfX0rW48rdXXd
vtoK3t/r+jaR7v65J2RHvFXigP6yVe34/fA+PE+/xtU28k0Tx8KEcH1/+X5d132rnUnfLEZ4dVUs
VoakIsJ6I1eRCB+QzX9OZ5VRgR/fhkqeMvAk7tcyCb8rAu12UMggAZ3XrHSmeIc4oJGcA/Dwctvx
1xUBAZskAPUdU8EeYSjWM2c1/joPfGKxrkWR3UydXXuizZotAvn0xsmaeouphjLrstkHWnoTKWHG
rNUctwMyp7PWGF9i1RSYiZhKQ46m5wammrRcqwNaVmsHBzDq2U4p3qv1J3vCdiPiPYiC9ExIRHou
F4E/UerbVgO4PA8NqZG1ehsDAaGFgpn6TAYuMAqspdvJ3dvtXKB3OH5mIj6f+1yZz3LNqbGCKIXL
nXZ5QlsWVIqPDYOHQ1NFv3ZDWTKfDWuq6fcgo8iNXVVyJLP5FQBkfoMuhHbdxJwA7x0gcHARuAi0
jdoGq5ooAqiWfnBul4VG7aKJAyKNqkrzwgFYcXoRCgQjZirHAEvVSQ/uUm5sfEa8IdN5bi8oLc9c
TcezGWSPlW7aXJfZow6U4Zwow+BBqCIEPbWoA9llxjQ9pcIwLlSGuryZHSdl7AbnhMT3H2R06Fu/
K73GbSh/h0jpZ5WAob7d+xUTvDklzB4PV7azxui7X4HrbuPomeYIoeJOoZ6JYcZBuKzJhTFM6tlF
p7vS05z5Eila1H4Ug6+gnxO9QGzMruWE6J7KDLYfxzVPVZZbJ9PQMME59nrS7B8u0/mzbdb1kdRG
mHVsdcuZwvyCOqWwyDL667HQprQyNghFh4cyZ9SL50PQY2B3uYaQK9hCpi1oBegTA8eWYMzO2pu0
x854N41dEsdPM0bjco3bMTG1s708JZ+3htIgjh64Jkq+kGxaarbDJlCL+WCWzCjhqGDvHuvFIUFQ
HT+Ss4786CzX0gCPSWRE+cbNypsoO9tt1OyjzgS5YpgKjpe0epo7/Vhbw7zRUUh40lQhrRSG3X6t
jZ0LyHQrHw2wM66X8PQVMNP4bC/2C7nndUFPNra6RwqdybabsLcafebiD+BOHC2fe5iJduUsn2G7
nPRyoXUYc2dNK7m3lkwE8QLNi41SLpQoICrgwyo5udMya8+9Tpm/yCcwC8anIu4Qp3zYUa7Kd5PP
y01bpT9kJIb2/meuT1z/qnzsuomM1FiLjiHv9bHrHy2NJjtO3ZOxRB16dRglHw6dRHmmAMLdfji+
61+8Hl4ljzxFw4VVFXu3fGbghHMFasjrftc/ez2U345W7vLbYcid5X59G/1IO1IqsCjuAoEkdSRq
QTHL5FPS2WdnCAFl4r1bCwJU7goKznujNJ6LVCiXuNZzmHWUJxmlR3RIyaJxQ9A/NqJVurjEG40/
1FohMCNx+TXUZrfOzVQ7Fqmunyk+3gXmbO0Z1YdTO98G8VNjqyCLQmODHOeHzjh3Q+cfiVXLTFcU
jo9CAAt3QD22VA0gNlihvzn5LkKz5DkzEpBhGOejiHQVgh12TkvXdqJzvvr5pKK5SJ/xxlU7qhtM
Rw2IcGzqBw4CiUnDcNCk+btVtDuwwsHN7OffEMQ6T334vURtS7NZu8VDjdy0hv/e3+c911kMb6ga
mDytYOPVG4xaX0OF2/I8zMNZ0Lb0hs740YnmB2pdcVgqHSDL4LG1kLxa0X9tfOcuI+0Fm8MqCJPm
FGtPzNPMUzqlm5nvaMP1nPyHQqOk6gzFaYFigXZ3P/mmqq8Ksv8UJXNoAIzV2p8ILtRnH1hfuZ19
cpaJGiAQzG1XlToccn6CD3qRmFTQwwwXZZ0gYSpMtA7N7VjzUF60A9XgcaUJEurmDjaW3qgvQ9V8
a1VT22LFABIvMBqVz3NsBp+IVd/Baba2nCQ3w8DtvxDxXV/pmJnr8VYhkxLveuzxUxbHdD8TUMIU
jAZoa9X3qttu6iQqN8j68z1G8uEExQml3a2CzHcXq3idXGGdR/JT10WhhxSgu/LSfot9yzkP/VQ+
tm50BJQvDkUf4/bPffRnOcbfEAzDSitxPYuO6VKRiRwfwLwF9mo+aHGwzeuW+OvCuhmUQbvxVX8X
l5lxTPN8XKd+6JyqaHjVCa3esTA2jLOn/djCvKN2hhfLnWfiX3TFa5BLeL0ZKAcGJMXGx7tLQPC0
UTHwEWugaFvc1EDxUILcl1N4IZqAZnWeUeVAo0bQQqnviyl+E0R230KuIyeGM4pKm0GRb9ilU9Bt
XUwuW4SAxB2nwwuzPlSSENQS3D2HKnMOiWa17225/zR+/4XGr03z9UOb7n9kPoEIyF9/cGHs2o/N
3/eX/Rn7pP1hE6ekWTYGFUNnWvpX89c2/rAZ/9BdRvqo0fcE5/sr92nh7ZsmXT6LPiQ4ZQFJ+1fz
V6h/kM9k0c83TXq2/yZv31maz3/rdzq2gRdL1Wkq2qaq6r/lPpk6wGuC9fp9TR0ibH3SG4LqDFqd
qyJVBpI12udWeUtq48FRia6BBNdCz0Tmm8RW4+VOKrwIkAYxG/lTiQ5PbZ1Hp3cSRoglcY/V29il
594RjWcr1oVLNE2eCMEIpUAbGSl+ftw7LgIuz+4JOiIMG9GOE61yCy9ZPn+OFmcuJOgLBsh7IAnR
qjRsaqXJZ0Dk96nG9V8NhhuhgFOw79SN6Q/tGp2vp1X2iNGcg6wzRHEDWQDad0I7GEswJVLHJVUS
Cn8k7t3poU/dx3ogkXfOH+s5fAtr62KZ8Us3uMTQhDcDSKqxzY9k81wSDbJT2cLro0+orsq+fp7D
8hGq60PvV1+btN5N6rhpVFhWEGmo8Id3nZ289TUHb6HUwlz0RqIkWYQFH7NtkUxUmif8Kmc953NK
Ao45sOtnTEfUzrZGphOpjf+EwgF60g0d4p1jigvG+ue093eBNpBHOSPbJ4XbqOJNXTuHiFqzx5U/
9sDBbWKfMlvv+qDxM8Mj72bDFOFGR76CAYhvVSR7RwiQB1m1At3VeCn9NhpT6V4FhBbotA/hAmxK
1TmI0frm2+0Pv+Z1Uc/EMo2hAw0ZhsbMxAyBidCSZ4rSgFOYv2nWTMesRoAWchtEjn2w0GWu+kTc
Q5+b+Top/PHG9DIZkC7ftt8oP0X5FEx8DiWUs001Ok9xpzPQipFz4b68b4LqaFZjvwLqiZgKWSjR
wQdzqNZDP0IPoAoaNcOly4GhGHO+6aoaFxG6vTU48c8JmmoP0LGzRMK8NcgdNimSQ1wOlwiXsMd/
uxbGtNfZDYm0hf1Ut05/QrT8w08VuOG1+0hUDUlywU1gFF5DbdMOu8GDPYkKMosJ8SEQEsv8dKf0
2g+9/qElkfKgN/4a03sIebBU1wvHnZSolekfxawm29pGQIzgncxNA5gJxzqY9gE43iEkaln+WHzX
HVdq2G/mShOrWX2jYqquEcPe4+6JVrXqPlZj8ITS9pJEfL8aH5Bq3uMOwDmgBQia82ibkJPNOA5h
XZXzzyy3QQyycfLL8aCn0I0oX5U5Vc1cJ+Cprb3gQQXJtyI45KIXGdrxCt5F6r7ieguj7KHUscfm
047K55vlWyOo2eWHV5F5FVKbJRvtMk7J24hCz0P2AVlTL57MYfHYeb5I+CWoTxrkA87R0es1rOR4
O8TAKYJgmZZ/xncV5CAbsCA+45py1m3BHGuRkq/qpn4eYotOyMIzppeCPHml8KNbOSoT3+wMDmFk
lvNou9QdewKsA20+zslLQrhN4pB2WfFZdxyFqgVvotbW3bBFGPqIi2urJdqdE6I1c2x+NNT/qQZT
CCZQ7lCJEelH5p9aw06w8PO85cQvhkZlkGuj4w2V/5zX4bTv+AqJSn7UawPjK+EUPEOiFpAlD5dS
sk4trqcwqCJGfQP0VUwvrt082wl/17IptnCt3YXNdEZ3iAPMhkJd3uUlV6AM5eyWxFFYDEn2gs5Q
QNepKOJyYVl6Aitw96m+sEGCCn8tSTylGlrbOtUeaKOmK6J2u33WxCWeEny8A/Kblasvv9muhJkb
IViNuVgWdf1dL9w3TNUJBPx0DYF4XPsV3auk9HeFUE4OvdFdGxh3STgfa5gkG+TkZEyHXxoSATeJ
jQlwGoxzhP9qqbI1axQpIWZrtOJxROqXmtwYfBB0aJ2bwD+pBLAhSDQ+4WTYjC0jYmcWntCSYq3G
yZtB7jloprzY9qF5GRS+wV6YzSqHs+D1cIO8cHI+A47YFyinV5rpVahIloI27TdPzSD+uXbB5S0b
kN7ThMD/me8GvxVMsPtNr+H47BOnWA3CvSOffiuMW2XxHSt+ftZL/0ei26tA05J1WMY/uzxFc8m3
lZjPQzsgMraTeVsQqoZ0o3wpEyTUeWNi1WGYbhkhP70Upr6iYw4TnC7LtSRo9PupTuJ14LYPGNE+
qXX3Ezbo59oCA+60RB4aVnBnJwtsnaAFdw+hPKRvgm/O2g2C4njWEF+GweuWKf3WyQYut7moqdYR
2SZvWGBNEG4pHGihND6gMFqPvmv0qNujF1CUtwA1v9td/hbS44vn7mtRcRpoWvpTVfgtZtipVnin
dhnRQZuIQqDfAFByKIZ4mJxOVewSm9v4O3M0dxVX+wmmgBJE08L7ucwDPYWBmmNMxJzq9/qqCv1N
F5kbBkdc8Gf1FWzeF2fG9BKm0/1sAC2d8+pr1M02cnNuRopGF8cYoR3YFr9leF81Nyd8Uo3Lvyt3
GF/E2Xd1SJ7qUj0u0RIR6MKlUVaq6itK53jl+AD4sLp6iSClCoSfEKJf9eXZHPByFZC9arqUvgbt
px6pUQ4WFxsCsA8u6peV3bb5VmtQppPZhqC5WSlktq7sgGC6ruRrQX/62PQzlwpnMT92+n3f1auq
G8ftvFwgrdEKvR7LhcekFVVqf6pG36sCMmPAmEarAdEpJBd87JOwAT5cQGqvqJjTm7ah8MjbIT8e
w0OI/Jwuo69FPTIq2g4aFEWnQHkkB+cZHXuCc6JDFQ44ujbFvapAUYJhs3U77pShcWO2hEWCe0fr
bpafqMo1q9C9MRoNy3eRquuQaAbsGJugAMK5DF2iUr9BxKwQX6Ndpll9lmeOa9D0cOAXQfI7hjmM
DHtUlkpW6m5FDoUomaFT10oD+Nh/iuJsnwqTFIWLaxsJJxINY3O02/UY+nf6PITID5hYh1jzECWG
m4IOeR3lr86gVcfIZCpbqWiE6Slt+j6EaubTLveKyv6SEZ68SRSGWVayNV0E4EUbe1aJlqvVxAMf
eb7XLas9tYhj3hfVUhyrh56u9ATepa43Fgqpo4Hu12lLbc8I/GtYgbyFWblumkwOjodjXVPkHrBR
pirZdtgleLcHM7S/B/aSMFqWMFCozGrHoGHxvq02SBrynuBGfQFfhMAjYkT3kI/VT1comWSUFfaW
MOd4g/64p1MJncgkCf0osUtXWJEEMPl08hsk9uJl0Cim2QpcF6tqi5U1DfOqiwjVgbZyK6zJ3CaN
RdKhUwOwA4CBCKs5uXpNjaOFgzno+9mONmMjLloWajuV+GAvTPxwLUQF6TlOOneX6fmuES1tz3zh
QEm605iln83aTfHOL0/glES2E6GJ1CqsR3OrwQDtFu7c8n2innYTfz5ElPCdBUkW5heKgMSr6IHu
WZROzrbVEtUddqs69clZysh1wEh1VgrKOMbCNXPSzoK5aGzQV2HSxZEFjYP6xyuABv9TM6MNQrv5
oygQt4W22p/n+zQkgbOiH2mkjkn0S/DZCr8BNbKOho8PA8LTIW3jdFPVnDBOo47HtodNv5Kria0z
xLHSN7lFFzRhxG/PnjbHnySPKtbq8SjXKDyZuR2cbAsGYlxEwIt0+yt1zG6hPGLU7qxnW7WabaHD
K5NgLiSOELWv21im9Y2Vhz8lo0ulgwFnb2F2qSKBQ2MnjB0hRCBGIPVPU3wcOGkIzWNoojXDHHDq
owOtMNPPVdHD00WldgzMfCW39CFiOuUGlBpGuvXrnlTyk1w0y87vm0P5xYh8f2vRONwwUQF/Qfog
2NlW2+gDTTXVtnrwIT1zQ5tBQJJHA4Gboe0ZOozFqQ4uskB/rZvLNQD59lq0CkklSy1d7tLBOAMx
dAQWITbyEWMptoOP58dblyP6MPVGMwi1HuL+teRgy1Gtv0IkxCpAmewy+H7GjKbrT0M1WDeTolBQ
ZxQ+i+FT1DbKpc1IcRx0BBnGkJ4qu9MelSYHi1oQ1yE3zTm8GFlYonphbFYOqv6YRrF2bualPdun
NHQRP29T1wnIETCGb+Uc7OAVJfcY3BJyF8avWWdnX8rONTcp/RDMyybDcwtMS8enHdrW44f6wj8S
Sf89Ft0UzNaFZTioLjlZHNfQ/67VTl1FhxpZd2i1m3yn+5tlrhohP13jq3kkG4mJAwT3qEfGJSLu
Xv+fvy80R9UtuGaG+lu1wJ0EmP+27PaNPX425+pS2wwmmQgaUfKTwb7eNLHXWeHR1+bd//63Fxn6
R2G2/KeDRUJ+idgJWfzf/+kM/hURzXm3TyfmicuEsencxzGdNC8Q02oW6h6ub7CSf/U/9a9/pf5l
GYjQ/7nxYQWku/7+s/hb8Uu+5s+wSZU6luCH65qGxUB5CQr75XzQVPcPFaeTDVtaN5c89GvxSyNs
kjOcV6ouToDFffGn88H6g1wm3XUs6F+4JlT33wmb5DD+fk6pju04NlFPNvgYE7fYb9YHlR+/6iuE
rCIKhvoc4GAbmpTKwl9r74+VIzKDeOIO4A1yXe71P54bfSKDYAVU3ofnl/eTm3JB+b466k4wbIPB
vYMNgxKxGdL7sLdb/N0OFSYaupBqmwbZZLDUwZYHCfj7tSjJEiAFQu5U5zCql/A/9LvLXunfd/3w
dtd9ru8k10bgj17dDV8XgTcCzD//zG9/dRALPvf6tFz7bZ/3I2sUW0XSOUZwO/88rlxrnlRqfRsl
bQ/YCfpd4+d0T+eh5uZmQTsDRbQouJdH5cK2mr9tJ4X565k5VPFiERAsXy13TnstO2qPcv264/XN
rnu+77782Q9/4B89/dtjQV442yaxbpY0CWp+5eH6TnINL8mNrVbWVhJ4RwRn80quygXD9F9sXrmp
w0RBGQlF7B3YyzjQ8mYXfaj8yK7f4m9fqtzM5ffvBPq8hhBTMv8rseTVwimBEHKqxQJ1YjEyoIMJ
yVkrT9IiK8NVrZXq+47yMfmS99fJU1oHqLnVWu0iz9NJPiafJlr8VBkhZJTlj6QDcU5dRNPkw2vl
qj6IO6uzh63cev9xLEckN9/fdNlECzpqykWOZunQIVO7DmyjQesPXfpdjjGRUCN4z5ahqxy/yjGn
3BQ27EZoO8UqWhCiUE3Cei9XW+hwRVABMwqzfN06OZNfx+BHtSy6BkKsyrfPOKqL9jZuFvl49Nce
auLT5qnVXa2PxdEvl6qUS+wzJas/tw3usRvUC191dKzYcFkwVfi1ZiBvOmrLQj6RztPTPJXOxln2
YFy/gucn9qO5/JiQx7B0orDfubW9lxheSbYM7Bax+odVI7ofTaCp2J0rxMkpz0qIbCZXJVl2oBR6
MLM7K3BNkBzqjfyH5bPLn5CrjtmBTE4zyndEEpA0pdt6dqvYAXXF2NrHYkJjfT18W4vttV7B5bCW
c7dc/vltzwkrN+VCLE/INVKDbpwG77W5YEtbG/cFpEMBWw3twYKLFvjepwbWIJ8CAOTqKNfkX1M7
hX4aSeNyKE1KN+NpslPAJU3VZhzQeXs07oZjEFWsmlAG1yWjLAJVdftIwICNurRUvAnj9rx6Py4N
XzcfEGdoQQDgSh6U/E5oEaw6v9FxOXGc8hu6flf+dibK9Zj6Mxf5JGVU1+QB2bDLZroc8xQXyqr2
C6LkVZKyIj/Aw8TZt5Bt3ZFy4iBmpDJFv5OcW/mcXBO49HWRLplXf5NouSPJL56EtlbMJDea0f10
wGKnnpSLGYlCnfUqLsuZdGhOUm7NnoG90ht56slVHw3hUa7hT484mYKz5I9qeQ5Etg1GPpgFVAxG
CLwsWGvPWqwaphs8S57wtECF5dp105ndciMYW8qHui746vSjtQmLjlNCTjWdNPO3RjDfdH/NPsOg
1XfozfaQ5p5KgSToKiT7XVg2Mr/x9FFBn/93+VxuhBiqpC6ubDUdIfJZqvau/0q5Kf+9UviHmJTM
w9rfQaJDdyiYnMh/ufzn2pLt+k54lQ9Q1KKsypQ3XrCt3aIS63Ti6j+cr/LsKGgRUHOjxWs0y83/
/Re8nMDuEosXGhotmOVHvSyEyC7YdM2tjo3kGBvc4q+LYE4pEpm4a+S3UjjVQB2jv7sylqkH5u/I
5VglzNWT2ybOYBS4fbwhwo47ficdLctCdYBTK1XVb7Gz01DqDXdd6m25tpdz3loIw5igyNzKgETV
ZT4e5WNoH74tZRGQLUhi5IJw49lrCxDVA+KbtTGbLcUb7o4jMW9HuWY7TJG9PKnHQ21/0oaJgJ/c
sZDvzc0R+evI6bCQqd1l0Y9MAVx1zNAgady/JWlYnuDv26Jq/VXu/jd757UcN5L96VeZF0BHwgMb
G/+IrUJ5FkmRlETxBiFRErz3ePr9Mtlq9ihmNmbv50IQXAEgTObJc34m5vOO9MBROE31+BVCU03W
xeODaxZcWI3Gt7fR6urAtVwU93GXp3XRBNAPqlp+XyW/y+4q7V31rveto+/w+Rt2Hth1vBb0s5pE
kf4ZZWzMRys+diFFudXElUYE7+vUYkX5kwq/3KL2UZvfF9U6M41irICci1qy6KFB18lDv82qtX87
ztusp09SMnc5AsjV9m3XUPYDDDkvgD6NbrZPovtQGc4YkGywAtLeZoDPXATJG+ndqSwyypu8Z7kM
JXsVMuklrYYlV3ZqVm2nUbnDVAwSTd5C2JA8rklqvQPF4yrVrFqpJrXcrOY0omY6Dfmmvf9GLY4f
zMFO3g6iNqm16kDwOjlmZqzjpu4g3bwtJ/Ig70cCqNigzWbjjkuAAjRVbq5UPKNmkcIgyJUrUzmn
FjPFznpf/pebUf3kPGpP9SMUw/li3o+pfv6++Lb5t7Ol778B/lMd+qF+uwL1u79d5duOb8dwGxwS
otAzSAbQ6VegWuimJzo9tRwa1hhEYQ/8T65Tk+GvObW4enRFamc19/5btTisTXzO7Y1asCLoA2+z
AuM8NADkoTRLdrdq9m3t+3HeT0WPKLZRnpOH+ut876dXc+87/+2I78f67RJ/+8n7fnNCS+ElR0N+
rLr8bNVk/Wvut0V8cvwtHbxNrZSdDdm3NTLaeJ9YNpyI0F6+q1UCx2XUKmRo9r7Lb4tqw79dh2sc
6fAhE8D+OZGp4oXfjvV2ln+5fcCofds4jfXnFf/1h6prV38FxmMSPfrX36xuhtrcmumvLe+7qx1t
HaTt2Bz9ejJB5+PfJw+sJurmTViRrFucbIq9ljmPVGiBG+XDCAxLBnnFOF7jqHD3nYzSbBmbuSrk
U8vvk7eVbUmm328ag45JxoXv2+E0Vee3Q6qDqGW1+W2lWhYLqsl6CULLcymDYhMms2foWkzICvU5
uSeh2VTtW8gPXptGuBG0KFQ3tetC96ZgNEq5dEyf1+lRn7vAXZruOFr4Ng56C5xDBtDIGtXnQcWS
q4q0Yyzmtl7bJoBBBACrwYcpDUsM6Sbm4qZAaljOWcnoAkz1jrGE7ncyuvBVVJWWTr0lpdZuF+o2
YqtddIP2v1AhHkLp0AXgUMOakf13JCdqpaN12nY04Eih4PJgxH67z1Fmx/Iv9s5i7pfDiCrleZaT
AUeXU4JYimLYpnLo8sa6BdyepsQMrSgFni1MJjdcz10L3DSq7G+WzPKPMt//PlHrnKlDzE1Hux/S
RQL5C4VOSkAaHcVKeVcDE6o36fPaet6uUN2xJ3tiNelWWChV9RlxQv4sdSdsSWxQN0bNqYnakGN2
sCX1XWKi7kznt4mRx8du9fahahsVpzZdZfphku3z26xaK8rkdrFSf79M8XhGxcAnaE74e6N2Of6+
sy5ba/UztUXN2TFQdB5G1WLv8D6RiNO/LaoNal3S6PBq/NkOEEYZ0ZgGME8mueT5ogal1r1vUHOz
vFX+jCkxAMw/n6+ae5+M8h1Qz1ytU4u9LpM+78tvc+vwIV6xT6Og8Wur2qB+rH4HTfy2dyx9v8ou
V3GOFcX4fVFTXWasBnud7H0bpEOI8+Ss2hVWloWc1OKTbJe9q9opN5NDklCVGBmq+isCtcd5GcYz
mgfceAM0/QbFTUa9eDkGDDBiTKvdCtWzerhRE3TOqGQO3tEVM8ILkfSWUJOhIA+1QS43GMUA0VI2
Pw1wxz8bMrWMsNy8q5FvA2HpLefcBG6j6DlyiKbLyfvisFrwKN6X1Zzax/xrxzoU+ZuAx38Ttv9B
whZFBjKs/z5h+3/a7GuJrPLfE7Zvv/klVeP/geSJ5bqGb/n/LFXjW3+Qe/cd0u/kXj3bB5L4J1rR
dP6whSdlSXzTtJFwIc36K2FrksuFJwxkEWUXz0PV5X/+9+v8v6If1Z/lju635b9rxBi68ZtYja5z
OKrjQB9127aQK/nnKkCTNIZVG4N1QpHN25pA6IOo6C5xYn/KLTc5DUYS7SbHeoUF7nbgLXTn5Pgt
/nONAF6Ml0HkLI+eU3zp/DxGMxbNraqidIO+00dfh3ZYTMnJXId5Z5iJQ4IuD7zoOohlxuW6GIM0
9KWAoQs6LZ0PvoaRs4VRaZR5ZxAwm8V21ys0wXTeawXyEYxJGRbiX7BLQnNbZ/o3JE9AQXQ3tJkj
UDGBdLmb2ptCN5GirtyfCGY6jx18+8mwAmNI4zs4R0f8ATFiH/KaFBKqGeksbGqyYEN0a4aE7CA0
tcT3VukboGkAUxcvmJPHH+t6dS5e4y0B3z0BA4anhVet9yl1rgAGrwi6D7Ez9TdIOyKs4RaMOavM
P1b5eZEKJwlu2/errW0TfK23lZHOd3Z15+NRAtMGE2tfFPrWsKCzW0U4bzG2/VHa7o/QNXNAINWz
v1APL6ayvEzrZVlX8IH4bm1xuQs3tzpmdaeK6rYfQnJvu2sHQNoxUhTQ0uXTVBiP6BKaQVnEn/0V
HBFiqtZ+KbSSx9q3WNH8DPP5rm/De8wb4H+JTBysET2TZESVDdDnMRsS6yLRgXYj/DvXRwF+7erN
NBigIS39c4jfH6QFASU2C/dhlOxbx2n2oT3ui0ar9pY/ikM12Vdb9/ZeEx0wtD6PFVyuWlJuUB+H
itAiiq+DJduIEq1DlEWWbWT7T7VNmqpp2/aAkBJ85To9rlP5gnH6Q9W1Jxcp2NajJW0KH5aE5rqb
roervqLXeFpQ6TZAOPoplV/HATO0ivKl0Y5+U0cfu/SABkyAoftr2vRb5G8fYJLRIMM6Y3QIr2l+
iWHUbHNH304FHigFSvcTMvSLA7Khd7xnAQdjn7fYeve+/l1rko/4CiL58NTmHpEjuZ0NWLav1px+
sbyFJMPA08WN86s7YgsdTeg5hh6+Q4mmuUcMzq8oUGcyzQR4C9OjGv9HI8Npg54GU77G+iLq5Mdq
QLU3wBrja2LtJ43ktQW+Ja+DdO1H6ivoP05F9HU0CIWz8F5LI2j1xfJMMuVoFM5hMfoACXdIE10E
kbwYj6b2gyqueGDU/DomuXVAPvqYlt13COZTgJhAzA01PnST95jHo7n7VKXgHUuuejN4oHEEPnrz
4Ny3mYkT11YHSxQgWUnRPEsvozUhLpRWVRDGr5ne4cJLWMmThEVhmC9Waqe7MZxQCcfEQq9bonMQ
aq2NdAg4DEbqD5UzjQd0qR1ixORTPKRB6eAtOPNBx0b+qRbWFygrGID3lyghdVIjGSGAl0wUGh4q
TFdQp3xI+eIAk97YiXEbtm66MWzgoKUvSfnjEGBr2R4McgSap52wkv5gaf7OiqYt0jwpqVUsfOZO
JyFL5ByL4tUYAfstBfKhRBW7JU+eIi1mmGpM14iB76ZAVTTA9mje6GM2bKdy+omkBtYeefMFMApD
SJwftDY9e5r10uVxfGu17Sn80jjzRGof6ryVDmhE4zyUgPvc6L39E+t18jn5jAfbg1eHBFRhoz1a
xtk13O95CdumABGzS4qcT6fHHT6y8L0HQrr1xXgqwpyBUAsUkJSlymbTB/CaW2BJgULZ22R1v0zl
8oCeLgKSCDye6qjcpOgrXFMPPGmhwL+8oIBBr5HRo/ZTg7eCpoiaVlwhobFif+qMUEUM/DJI7s4v
EyooAVY9ZGjdb1ZybbGAzuwp2kYZKR63LoOqy4t9G0Mt4qlhgprviyG9o/ST75cMoCME/hb8d6od
Pamm1Am8d6hvYd1LMJ8BdGtnLbnpV/yTaH2OWQ4gL/9OZgQfzqmijOHh6+kAe8U/G+yM4W2b3AV4
PoyImfreZZiiB6OvNHQdcNVOQ2MrbGwEtesioMmYDJO3CdymqNbRYQQVugFOnR9mXJUW6JlF2F1j
yki7FTXFwMvbZD+bqYas/YKoNFpQILC0rR5XyTaf4mjfN8WnEJl2OrMZknSXoIs8mRgROg6jktQI
qoQzxC3OrdBhvs56bhznsqKLFZ7Y+X15N871lyRxPUlrvJ2bivx+Nz9DkhKneXjW+rLbQtfEbbvU
4L2UAMNjnO1tPXOwSUTgObIuNAY0ypCCt4kxHewQ1nqHs8rGR3hozg5IBfu7sYVBmJv2J6+KPjUO
xMcG4H2Q2kUU6DaGZWlY1QgVew5h/S1qT+ZhyjP8dbH/3BhR9hWxrI9p1UIg9I4dig/gtBKsTzNM
ZaZjCensaICVR5ECKwJnPHpojm+subkrsUXf2T5Dx64JLCmuQcEgGpzkHHomTqtMsjphbD9Betf9
T6MTQ27w9pFtwtL2D9TD8TmpxxswsVzqEPFk4fdvKF2DJaHZdUN6VbIPnNVAcQqDLcDEn+CBVQF+
v2FQr+xYozQLth5dmNA4l9nymJXGndNzjRoNCcWgRDuC3iSj2LdX8GJUUsLlw1I4L1GDunI7T6cV
w8uLHU0BNuYoIwnMhVo+5ErkBx18Ft5Ezk2yFP1NZzNmFKgEAl8OyFl8RSGhSI1LGbpQ4mrrp29K
HsayR7yo+xg37blGuEbkZInnCUfvIfFFMGjxHXnD/KpfqLjw8dmzecWt7ohrpINdvYkTCTc0GXxE
YZAw7z8XqY2eiA02HLQnnBVzG87YZuiIce00d7m374aFFy/TmxdHABrVQFTqk4bDHY1ZkLY1SW+k
xbAMTRDXqIIpHFraFutbK20bcjE8j1rVkSWoD3AFnWAFudW/LJVV3AhYehXR2yUvlm4P3yy62Jn/
oqcN4ERg73y52VOqaT6sDnrtIQqbkyeET0aTVHKIP54bwQEwi+55RQrtEFv11dWRex+iJySA4r0o
fhhNBrJzsVFX6k7hlH+1sPYKOml8iiyboD2iseqSLmUIt54Qwf1gGLAC7JxIMLGWz0vCsMzt+hn2
DON+0gHaphQzDtglBHZqNKe0hcMQDnqIGQaiT0aM+4Tf4AI42ZSN+xirnCo8ee6abCs8zbfY5/kn
okDQ1d5pNnnq2aLxipqUmsfCDHyGvDd1tyYBvjMFFZ0Mh6DQPw5ALwAO1+NGN+OvecbQHPX+fb56
t/RL8w4Q9oKVkNPzRvKCwsn+bFhQRoanESzmFiNdJHVduHSpux/LFDOxyHi23abelUAUPWk4pWKu
TEsQhPa41Smyt3OInWlaB6j663Y+HAvPuYEylJ4mRyaPpJfBGhNZoN4HvBkNotQ2k0AMmRWE9U4L
4zt/QrXGxL5+kzfiYc3rY49/QJxg6WOvOoY4Hd7NPIS260+Dbn7GvGhBwaiu92kZYilhOoQSkxto
Y+MGEwbOx7y3DzZs9sDhYW6LGb+AxUQ317EEIFlYPAlfdppCXJrb8eoioKcXzbcBp6mgLaNvyTrs
jDHEnSuF5jpnJb1bPl+WIYI/xZBjWxjjT72LXIgSeLK4oGs2ywQh12piGbZZhJuEmqE1fxmrybyd
fiII/XWBDdBU5rUwHKAfKFxv4sF8RkT/OGQ9hYcUHTpKTDRuIEWbxDs3oIZ7Y9O1ab3v0Mk9GRSL
GAwNggLS+gAkEM5k0aJt7pKD7OanbKwHshAN2mu9Bch29kxGHQ28DUFVyXGzh66iebe19JEkpx2k
PZBfvycEx0D6ayLEXUmwInvDKHP9baL8Ih0UKcqT+91zo50tBh0FIgzoqepn3iRODrDqqvi+xj4m
vGPtbhzPuzByFU/LdCKliWp52e6TqnslVnoh0iuxHGTQAzPDdzwMJQSS4svQ7foZCowR6VSRoxCY
RYXRi2aD4cXgcHTGas9rHRYIHwmGLYGbLDfRIk6pPjjXIcSGaprC19WZqv1CnzO4pbkr08LZdh16
zZ4moZzVxoQTNbp7WIPFdolRzi7y/g7ULSpR6GK3NjSIrNIuGR/gqTWNuxjs8zZK+8/QUjAXGdMX
kjbg3rX6aqIKsSkaZ6RIDnmnG6YLdkq+dD27arE/nABa83p40xcxTAk+quuxrc2fuZk/jg1NqaNf
vThniOiPjlSP3OWZuIu6vUgQJ7bC7obsKcOY1oRcbTinEc2EEDsTLUMGzmvMT5FbIzQ6TNXByaF5
0YeujMLg9F0c426MiCUiYVDDmx2o4iLZwfQOIlt7RS9OkGSjPjVaaFIU9a7iRd5bYRgAHD/AmvqW
TjoMNRurzxAY0MY2iUkY7Oi7wY1xoMAEwNr1DOb7JQYiLAv0FEdR8OAVM/QY6QoCsW2G+6/XSVn6
Eh6ShV3ulu70J/iw27jDxV5K7ENombfIP3xJLOMzzpP9o+9qDwI/gQAvd+TzYdhE2Enw5LIkBMLF
kL1cGJs0D1bNaN7HYo+GP3SCqF5g3NRf9cyIgSVk/t7piLKANkCFAyadV9mT74430IDaI1D9J82P
UeNolz1WUSR+n8gWb7p5LrmlbYUDbIyRR0Kav1gRUvWaT8sC4nrBhXgXJfY3rbM/1mnKYzeefbtA
GTfFQVuGUaYe2LFe7qYJu1R40Mu+yRCGRwM+y9BzGjq0DGMsCUz8ZbZj9QXkbLitEjHujellSuLq
UtEUJKXnHdLYeESsDDVtq36CIzIKI9kljgPfQdwLXBKDce3p87JgBqaxw/Elhpb+Wkbx5xQZ/xvQ
ntcV87cN/eWs//S19gXjybPXi73Vrg3yZVMCgHTa4RBjbEN9QKoDF0nN5htGfYQ+JNMp1nvRBslU
tDnooqLuvsxepn7Jb4ypQ19gSm9dMcHJ+WlMPm7hsO83Yhi2ISIVW3ua7N2s4UTpQGpcw2kM1t7d
lw6myUWUjji33brOFH4IccGJ3Vla5ZrtptG1jTZ4VxALO0Zv2g5Nd75Qz3vIQ+R4Sdhui55RpdcI
hqfLMB2XwQmqvL/pLRu6xUCOqosxe/TEkzE1LmZw62cqNZWWhdAXaVwqrFqzojeOPRGPk+ppME4a
/WiE0kHr1behjEuikHGTmZdX3dasQ++hd9nO4lM9+h9biI0b6DNO4617RFxepypiBXCjxWrwjyJy
GFAtR/lg3tnYUhR18TQKmqgEALoYB77NIn3EDxY775i0zDbNo8ecFD9jseXaN6SG+nqZeJ2EgZlc
8oysf/cAxAo/zXL6utqHqUvrE0zjZ8ect1cA44/JGj+tIJl5ojRgiVVTXaAy1cFdQBFUzqpJWnzP
Bq86aUmfHhtt3dUy5a8muuMdHL65g1pS4IlGL/uDZ8EWgVS/FK44hXHpn40csdlwEHdjIkihF8Op
KywUJGV534ZLvPI2MTvl3qEn93aIpQNYmw3HN2hUiw5HHs0I0jnd+EGy8JZm+lmaXXaKdafdRUZ8
37nGp6FrkYD3xvJoMrzTRzyTe1rk10m7d2J7+Dbl9anJUeaH41NekMRxEHx0cFfKJymNDGq5GGYa
pibnfkbtq+POJ0dDUTK1B1o03d5xp8udXpDs143sTn6um9jPlp32KNzY2ggx3Zuhe9UmNGlNzOTg
n9YnaMYkgfSEIZ04YgKxPIRaNROcoLSU9w8o+73SFKEXaDpXyyvOKOK/ONN0WyHJE1QamMAsujXc
S5tYHyfTyw5rgg1rhahZUfNq1x4+r76xboV4wbAWcOcwYliXQ7haPOMBdLwRgPn6Qvdw0UV/btK0
wwMBXQQPp5WwpoiBkKV1aGvdD9zcu8165wuabs+1Xzw0dd2RDRpfIU2Cmq0uSVWIreXowyFtpLDK
CP/NzGlW1hq8vxNkvLTifvDbq77gmuFSkyM/iylhqdebuulu3UWYRzsvH1dtR0j2YbS17FD1vUaa
dXwuUJV2zRBzxaLIzhMSDCD+UUc09y1uem9W7l6zwqnOM/x5zFvLNG6WRWveUFeTb/abGYpKIFS1
+q+JwqaYsnitoCpw7WCHmXMJcRHQ1TQX487wtNda2scjpHfX8SqhHscS4tkfu8L7loxkTZou74I1
LwdcZfhC3vBsQKRpZLqtYr+gO22ee+qOlP5LH0HafAL7PzfPCk2HXxblZYVsGwEfBp2F9LSCSmnz
Oh2SlbGfAtSoS+1VdcfFNeWQRCbqztlLZa0f2pSQ/x3cVGQSRvq+rPOgROrEp/ePeClnYEtv37Nx
tEinnypGRr1JRbCJAgWefMNRAiJz923YXqPOSIEuS+Qlo83m1Huf1cdoumS0DJRVFLxQHRLq0K+j
y3ObmEmdEDHFpLfhJLlWFgf1F9uQF2UL+Qt9WcpSrWssD7Y5fPNHA58w0idTx9O1h/YQxhJRqMCF
sypVMR4DXsMVMRiLJgrQ/WlKsv6gSTyPulLViqjFino2NraMm1r5oNSlt2b+3NBb0cXgaO4bw3Zw
RutIvaU/lmG181yaX0jihI3YK/VdaO3fkKBzUVCDn2VNVfPRnmpK/0HBP0e8f+IaRCExGG1C4fs4
k6YraSlqiksxawfT6TCuTFIBZxYvFr2FVjvO8bRTJvUCtj/8UiSZC1W2je2sAmbEedaoZSyTI6/3
Dt8D/yupoQbEKgtZA5KLWAjJCEO1v1mM9blfdrc9sGMeIcK9SBoSjUqdPQXOU3Pv4DyRaD9XiQVb
SlyWyayQYPYo9719KrK6qOYMZ6HBlMgAhd4aag94hwLnSSDZxos6N1D0tyoxAY91pbNJB6xevGRn
ZdWpXpqYEYb9o4gG41zk9q1HpmCPgeV4VhMT2cGdja7FxpUlUrNuKJG65gziFBMkut4OD5ic1gZn
m6QjVGdwhUJwHqKKnyYwWhlJ6j2jHvUxqolCw6q5ONHaI+Z3Acq/IH8UcjBqgKaoySpfjdfBGehl
9aEyz1E9m+fB+SjKtD+p52DIWvjbEyGb4xnaqzbaDAWd5FszIfHJUG+9gXcHSzFK20Mk1o8zmiKB
nRR3i+aZVyEnDSIRg2Yse8yqPgmbId3soaCptunSXjV1UE+cK/sGu8ERU0ix82oGTAUZiRvHI9OV
o5+pdkCtubsYDqqxcpteTDedE/6cLNC1ZqMdrHZaDiIb+w3iqqO1iVBBgpvnw/Ksy+J2tMwjShod
qIF8r49tRQMV2vG1sclB2PPg7yYUoG7mqg7IXj2SWyCD2xIkGfKiRUuNq9YktZ1A4xpLOWRtZFGz
1m8+VMImNYeb3rUuuHwes7W4Dn5O+qLUy2u4/KwGPUZzrCOHRMINua8lOyV4rUH2E/u0Z/Q8TYsF
87oz9CtNpnEd2wGUs0dBAdzWTQxo/zg0GlJHY77H7w5neU/70iD43g2QN7WquHhh6UFwbcMmQG3z
g/ChO+lz8YKiD0KmIn/GmnraoZpF1XzyXpO2uC+yiqxDN6aHoSHGFjeJV6+wCpMb3TbqC1YK3Myl
tgNH73CMbJAS36JIl2yFYRaX94k7G87G9FY9KJFxG124Bp7/gcStQIN3aXL8OZdtNaw9MQhYjiGh
q0N5LLAXwzjD0DcIhZizUmOn6YZzRPe2uJirl79NXI8kp28TnA3uD3zbkiC2i13iV92mwsn+rFsm
gl1yrpETNfe+Ie7gJM5hiQ4JFVN09NlFxBbRX20XuHX+OoA6itrZ0pNPHfl1sLCaA+rFcM5GlXZI
OMhZ39W1Iy6aAWJHkG7FVq19n7QTzspqsWylBqBdZFt9NAnRZvdcwpdHBkz2JOTJz1EovPMsDATJ
YPG24RLkRIRLx8s5NfA5xrb/RnLF4gB6ti2mgz+F8aVe+GL82tzRFfBcOjhBoG4EHecJ6RcQMHBu
C81CuRtGBNShbLroC/iJdJqDriCY1MPpJMV9ULLPqr1NK4Bdn/5qx4LPu/uc9Dm0RhJsTv9sgqbd
ml6/h939lGSMcTPP/zxlXrjFxGrDfTySbh1uyzD+nktTzhmNgK051ZTe2p3RFY7KYZ7NLH/RpWPe
RB6DTNrotF6A+vTrLBDoNrlledu9woZq0RTY+bP5lPrP1kJiPLEtvNes5SNdtoGqFS5oy0Smq0LQ
EpH0jYen96btGWcXsFKR6Gni5CkWqLeQzLDRIfN2c1V8zrsUlR04l6U50MnS4tkxJtldzV2wSbeV
6T1EgXOYx7LCFj+NxUuCcAnt2p25aHDJBS6fhiaCuggR5JYfe7WD5L+jHaxPOqbrErV26oE+QVAA
He+W9S2mUhu9RXckDMHBGHl/kWlZGfWb6P+6Wk3xyz06WLWai2UHYGQo4OT9N3qGae8Zd7k2n6nj
38/VfJjS+LlZqLH5+VNP4ZQXiy8GrsuELJCLW3qYZBHgYd4AWsoDaizOhqEDtmYolq4cbCS7iJou
96hPDl1dkTFGwBrNns66uDSKkY0Kul1iybHc4iFKYf8JV/MWgA7OGzSAfMGS1MkHbDQgqMUqMGYO
v/Q6acqkkVKpp9lDPb9IvtZUAtwixkO5uc0rqjnavWZgBk6dxPHzD00Y9EOOVk1Y3gLI2ugJOjKz
/310y1vsVigpjMlXgBs7qYxfm+Cnkg+hh5o5Huk7ZHHQ7dbNiwa7X1tQcYmRw4DLPJAz8MaDTsqv
SrWNBU3AtowbEoHQyDxxncLxMEw1Wr5iRxXihvS5Zcy3+U/NGI9Jx1O129e5Xq9eiW/kFF06I/oE
WPtRd25gUnxvzdusQBiX/N8jLugbBjfZqZn99LJozhzYjonm9WjqF752HY+/XxPcj43L4tGWFnEK
UVcvN4sriT+QGPaAED4bdlhtUrQhyfTHWPilMdQimgBqDg3f+CAOXpd+GABgekRvCostJCrbaX1g
UWq569w1SCqi7snAWzhDoGObkmEcJqthDEfLO0WZ+SUm9tjkkrjNcC4w5TiTXAUPs5fQ+lZOjHgi
LVUvKV9n1+4kWGzAz0ghD6GFtWfdZxybOKVHQoFwTU1c1/2A+3i7R+CFeDGRwdzimTVA4Pmbs4p0
m2OGDAOaEQfydkcvdJdDXIcSTlBtciuE9KE2zndpV+Tnd0wupjREaPC6+21BqnmL4TLQkwQXjJRv
pYwRXmos5NLxTC8RE4HzjkUyD54CHax3G6W9FW5OkflbBFkQlfDXJEHnX5RUdAETRnJSMOQ5ixeF
/epX7dEr+UtKTXZ5aqe2oGAQQ09/h20yWIMKouCJc1qHp7nd6Vke7jov+mxMsPYp1LZEi7b8i2cJ
KR24NRDrQGVouWsOlzki2DOGglS8JMkg4NvQa1SMZ96XSx3A/RT1hzeU6PvpU4kfpbBHpZu2RSoy
F5nlbZ0mdDa+pPKodWpOTTSjuqn49ImPEHEiVHHx9413Yb5+MS1sCiilf7JHPbnQF+ik4EgyVaVL
ka7Cu6MchmfRgZc18Tc8opB0diQkVGFAI9dcN0tiUwRydHojOYlWPtgI2R04XgImJRNUKHZeqKXH
Xv2F3VqVQU7IQyYgNRB51Ehj6SkerbX5MddoFndzjqUJRhFtULeCdnoYNV6AdDgDAma4kTjRruto
UZllZS7hrFPvPyoI2n8Be/8BYA9AGTT2fw/YC5Kub5PX/h/Vz3/Ath6Kb8nXv4P33n7/S2oQcrTw
iWgsTykNGsDw/mRbu+4fuu56vitMQh4dL7p38J4HpdryJUBP9zzLddj0C7zn/eEJ3zTY6NiugUDK
/xd47zeyteULYVPDJqrFVc0x5V/+d5+5RS8zPV5mcdQIMSgWFNFPe8VwPdoL1NoYamyEhe+15wWh
/sPuYpI/j+BN6AO/S9+QDledhMoxqcrjNN0T/Ijkrm+edcolfXL/t9v8L4QWCPL/mRqurpYymY46
oo/9p/4bNbzCe6/2vIirncVZj8l2dUV9L1xUlkPrefHrmw70FDa8G9s9aoV4kGFFvd4u3kgek4gS
fTUCVLyxMVWeMjTDw2sCi3gyndOC1N6EUpT0aB9KhLDuXPNHR8kgY8Qbh3ccpgHen4XhFhHFe3k4
JMK3oVzHHhlxi9VUr3IfdKrIzWJww+ngBx0nP8QaEwgcp+oj9HERiJbuoKySu8hDNrV+kFfAEHAv
DzXZUFO8YScwDeHovy6qIUcur0leoLpgeGuVsHeOW2zlPgmHi1ABCyeHuin7Vhp6Ui0EH2Mr5xvm
u4kSc29x6mzfRWAgPXEn94kLZ9ciExXzUzZbZbGJYHE2cteIdbRXSyM9Qe+sDFG6odg2I//aAYwa
8u0JUIAifHG6BuEWjpHQ0jUxoQ8uaQ2/bSwbtaRDw1VNhQ9eAfG79AL682iZ417ukSXTh4a9kRjK
tvK0Uy9+GsTFEZAn07qzu4tVwaXojlnJATiHui5Ojgff/tefKs+H9BnxMhgg6CTleJSbLBPYPP/P
R1t860jrGZikqT+A41j1APU3OcjbI/92eXL5N1ggSSlN7eW8vIWhnGdbh20xUIk0exJc2mKWnywg
o0YbdwCqkIkyIjSOkWoeoAtGRN4O82N1nxpPCMQEZIW25GQTJJEcGBlyUe7cYW6EkN5xES1UDfh2
ebG10nE/pNh4DOVFrg9XSrtjCDbvBYv4gzxul437hPp1xuHkIQzmfaqKJelreVXILG9//dQzQMkh
xZtNqBklANmZl9saedhdbfGXcbTMAjWU6P0jiFBqvqSjuAL5synfO/4X3URF1wmPY7PsR6jTm3Ss
vhapvvEd+nmHuneDIUB9Y8COE8gpfh3nYtsO2cOshU9+hEAQ46eXrMMZRafTXsz7sMg/TbVDrAXq
pvTsA/mlS7e416YFFoB8c59mSDka12FOUKn2KC/jsTz1hG9IFz5l5bPRAcXRkhB71hQdt0VMr6UV
BUWMfRAOReQX9PgeWdIdrBnes2FnTv0HkpLbGp/ooVq5g+Ydjdh/lUqGH+3yjx/lf9CPGnRbIMH/
fUf6EFfff/zj1CEd8P3vHeifP/zVg+p/6IYwdIdO0kFaV3aTv3pQHRNXyxK+FOr1JML9b1K9BjAR
XB910BqO7HX/7D8tDmfZAoS9qbP6N6D7/wv4jrrPb90RHhLYomL6CsTURzH4N+Gfpo2GlvwvjlAu
ORIjil9QXHMANXhwrkVY3bfIzYIpwVRnLGV+gpEpI0M8Kn1d3w+5e5si7Fvc407zBAD8khj2M4kx
FO+TGwY+WCjqfJDZ1yLMrm4lQOfSQaRXwIonqqKmnXzAWeZ2SkGB2wx8Rx0xKX/sQaxTGYbK9JDM
jnfW6w/9hDXMCsNuBb+60cPoGBX5bc7YAjmGilSXSVvTII0Nq158Gtar23oUmOcBE1DNOmdmTsk3
RYVSmOg76fbPvhGXUnupshg4Tiw+aalziyHsSksC6LkvdQbGZIDGDKkUI/2ZLsS0Xufe1jmSWMas
32dQ73vL/T4ubtD6BW4DHWMUp7OOvllcjej/sncmW41k2Zp+lxqX5bLmWDeoiXokJIQQgvCJLRwP
rO97e/r7HTKr0l1w4ea8cq0gcSIck3Xn7P3vvyGpE6a9ofQw1lu6fo4dSYfI9O9+HE9KWS2hC/09
kj1pQPT0MLAzcXq1Q+UB5pIHmN/tYy/f+dgEz/C/Q5HU3fcqOSJNss+xe2iznL9SLERJjF8/HsPK
PiihugvVaZe76tH11AvMEoDx8ejB1u31VZVqF9gPRCtUVOAjovpkXzXhGxNBWo/wyavHU+i0Zz0w
n1sCslNcU2roVM4BZHudDvHeiqMXjfJq7DnNONv3WnfCWO9G92/cuFkJDMqEHu/bcTqKaCSYAdir
YiKGjXoVKQgFoj2bNU9FuC+0uUjild21q0YQTJrbGz2BfdnEWy11D72uznPbAjapV7YyHtXJ2jfj
E9iQDPEI3oyU58C38t1gBjeepe28Umz6zF+OEWoDhfwoUE0Nrli4zWsYiAkpqSFqdq0xnuMuefHN
5NZnoOFoxyIwN1jwbyF4MyD1t2oV7+UdBmoD+dPJjYp/guS+mX7wVjbDSV5G8GQokjzUYjpr5Rod
6+uoMiXRZCz4sB6ZJ1SOtkgyYAY2WN/oT25WZdCE+t1kFch7dSpRw90OWn8ciClox3CbMibQiImb
zIMecAWLYacRHO/7447AtjfHh4+vDi38W2OFe9veMKeLfCYJVwJ3ZcCJjBq321en0PcI94Z4OFvB
eOoL8RwY8XbqiQAs4n1VRi/vxxgli57dqw5xT+yVZN6W/ptXQ2FNsmHtD8kLaq6dJeql4K4QM7eA
7pAJnr9mPEJbnYVq+Gy20VsV1ywS0lAyYjyS7BURbw3e83QMN4ghFnk1XoapnAPKLYZoOoZTvI/7
hpqJZ1WpHuKc1IJhXZXdSSTtuVLSfSeXA+fnEEwXd2pPPfaU5NXp3BLMS1/q7i93bLDmny4y7FLe
QbQ0OyWJ9yJIX+SFkc+j5vcnO+wXSj5d6rFddNo463qGLpySZ8AhAxM1bLExdW6NUk7HvlaPDRzg
3F/pQ3rjG0R2BdXC5Xxi115GkNlgezzXQ710J3MTCuenK3l/rAmeaB8gnS7ksx3Hw05+NhDzZtZ3
zTnUwHQmfR1FMiuHpaANpp1FYMXk8a63abtK6+RtEJDVw2fcI5daOJx1rUETChxYEisU6hev8SnI
Lw1XiszoZwhwPC/qdFHFTa24D35Rryoz2ipRtcqNlmV6OhKScAzM4Yxb86LJlkU6HJV2vNhRv3ay
llUmD19IMX3qXP/+FrUDpHv1NSBJER+SBYIJGF2Y4hn28Oqa3mNm9jPXjN6abMTpQcMCsN/hxbps
xi3MkAOa00I5en1+a8j0ul4DIWs2JbahiWMdhNmdp1I9FhSmg/zW3JjGtDN+WlF8r+bRtqmMTakn
+7Tksw+8HmPAI8GVtlCZVz9qo7pr22mHmuFcE7Uw4VkYecMOR5i9/EcJw1VebhEVHNk07JXp4y9k
tq+1NxwHns1KtAQH8YphYMiUlqROwkbkYkWzTGCS1pKG5ydSV36WC7YYKhzBozuXna2JpouGC2xT
lo+6d2nT4Wx4MudPDK968Hcdujf+YB3kKynXBOlojVHMSr5Etc47pmkhxuS+89xKC2QtY6dxxXOJ
kzB7IpNVtTmhn8MFu8YotTsGTfQCk/icZKxubsvEyrZQPFq8aulL5Pa8H8FtFRzksVLdPry/cdpw
ICvYJ35L/GgU5aBlXrpUIUFj0k0FGYE2BqPxOOmMpfxCj7aDgqGzPhobeNNU8ybsvwiqtdt0GzPS
XiPf8m+YxM7sxitujRYCjt5b24gl9jYmWnQZjqO6BB43YpsZi988Mv4YN1FXU7OWcO7b+DkdhqOb
x+NuZMbVaPUPRNpiZnhMCeKY3tvLejLHo7BR5jgcMvkl+xmd2RnFR7fVZHxxKBOP3797/9k4heO6
T6HH2tZ9GET6aiKdFq11KLbv371/UUT1rz9Cfedjw+YFcf03AOva/lMnxgF0vLklw9bbqq6nzBIl
8RCuw8eduxXOHu9f+rHUtmmE1ZA3mU8anE4Euh7U+2yFf8tTEOo15vd4ozhu4d+kXcyMtytXoxpe
NJtM0DHtl04wsYS06qZsEPQ4ynKCSUky1DITyrJv6xl7wCxXnp36zaqsVTyQDQ/8GRGGgs2kXS5G
m580+q1SMILHoVHS95SaWRJes+9fWn1oyFVl0DjZcFWCalhRFEWzBtvLYAxXCR62mTSzpf66wJRL
TNhV4KLsAnS6zgvCfWdZtp2zDYn2xfBznoFkIthwZ22Ed25rIUwnlOdiQfdcFEWfzdHQxSw3uKY1
2LuAJ3BlIv01UeJtlzEuFyhDAhg9ceVs8mJ8ZhZAWiuvOamcO51XIBvbExq1E1ruOS/bcvQodAT2
uMTaNncqIkAWG3zZlw7L36CXHhFf9rMMezDTHt/z8RyLHKEFVsees57M8CUUG6Wvdji/bX8r6j+B
bbSPZbKrozO1hKNjEWhrFPC/Y0xhxGMY9XG+aTEtxoG+15JzZhPr7gwHUtigH+5K6qjBLpffHPlK
mIrWyAUl0lXDFKrQHOsK3XJF32bWaBNf42vH0YBvNSbWTUI2KOsLhU4Y1fMhAZh2rYMslb45vNS9
/uGOCX5nmA6JIIzGwfmuDt/bNuodr8g3ekMRz1qTBQ2k7YJcnxPUzpNlhC91ftMM96GZ7irBqkZh
G0TjNy6d77jYhw/i0FdRtEH9sq/ugG/g7+PgiUeCWX82h+5kUplg3+rY6h2mcifmcyebQFOnNOGe
VMssaU/S6yvT2H0SClZXkKonloX99PUlkj3ax0tEcopq25qp2ddmj0Xs91M0wm53W1ooNdvhKXyv
1GE6H/qeItSELh+3P98f76KmPk/GVyoxzNmPuRm9qO7wagQsAO/loWOSWrXWLeWpSKZLw9ZlRAi5
RsoQajsrHdew4deyBLHcngw3k9kGoAlVutrwpiTDiTnV1knV42SYm4p70fvOIpEk86A7RQhSNPGM
HGpVsvl5DmG97biunPqENZJUE8xjxsBagqSv82CwVkQk18vSQMeS+hfFH1/jSX2yBnEA9IDxVh0d
rT15RfpWui2/PnqpcuRmVInIvUlC5anBxd2jJqb/S/MBwmjfnQO48rOv78IHF1eeU6GpuqlZmmrq
+tVzqidQTnNdZOgf65XIJZUvgbbz872yHi5aU918fUA8gT+57wJDUbp2R/COXCG5LnNselPeTJTf
sDKldfPKigh1zHt0o8Nx5YiY5F8WtQlFq9p2Z9rdbSlSyEI8up15o00PQZ3dZPl+SruT67bzQc/u
8CflYVApSJNuPBq95Orqd7W+CxtnmlkyHqpl6+iz24n1sKUUk7+3hylsSGmCtYECgW+efUh4EtwA
C0t92LmY5I/2dOnoqlKzWjKnhOgK1KkxZO/X9PdrESV7tOOrsP7pSLKqBg/UtexiMZBIoNvFJhx1
azn0DsmNcIVBHJUZA1xfJ1+rSlqeIm/vOV47o9d/1RosEamkdEQ1aevfZfFwwZrkHBI+1dGCUYEb
z3pCdQyNKjGNvyra0TwJX2TR2hT9OjKTA1qop6odXzudciwLadmDU1ndMATEXeYGVzAC3qJ9rKYo
DsWznpubnlByARFIiRgMYzbhm7A429VYJC9a4iELXTTGcSiMTTCSC86q3TXOs9VpR9nuUbHs4MTy
uqJ8ee+TcmujtxPLbrAts3uIMgd5HtBkD67lH3CemGuwQWwNs2hHffUccUB01X/zaBPX9GF9EXLI
ouGQpZsfDIptJS+FYmTIvEmtpaUbuO3axfaKJ3nK6Cc22Ter7WerPmbXbLYOqVMMVvhIry+nMPPr
//O/tP9d6aR0JGJksY1pyGoa0/z7LfWTVxbbZV0wG9J0F23jnwcJgzJukKBmGwH1Gd+wGhAnmc5S
cFmiP7KBgu7JEj1NE7WBUy8HTd3VAYkqVNmVO+1wpVuGhrvEvEIiLRs8rA8xbU+ni2ebhRA9BUG+
/J0cNWcU/XQsDlN28d6hosM3EWkSy1k6XFpfv3QRS3UFYxlB85JE5n2N98BgtyeD+9968Yvujrum
aXZ5xsekL2N2eglccYgLjDcNSvI625v2aepB52l05Ic0qUNKyzqMhnVm7skjs+yc4rEAYXDc2RQO
x9iI9m7fnonQevbTYQcdZp9Vxj7Q/aVSjzvZNjVBuFcnewF955bHYwfL1/GAPsjl2OoVXRLoHpzK
/Elr7ZIAdDKJBkovRBRvJtuFMtKThPG+G+Itej5ysGLELKggwRXk4dSKhaaLzOfMas+k1i7j0n7G
SGgumxJ3SOYEiiw9rz/LFVzQr32zjKqfFDg8Yhgn0RWpQphXCGSmF82Qj2m20RK2zyzt8ACERRJC
0ICHI+DHxeouT5QG0TD3SBlCVAEFlBPlQXfnpJ5M3aGizetoDVthHVpBdm1zMfNpXtKhy9at645Q
p06B4t8ydr4tnegvt4HWnTVAcuohMsKn0YlfIob/bFlc0j5rb0ToYaofvWVmizpEptUCAXS8+VSj
sqhoq+HUeuZBrqrlRDoAREAFBScCnleblT9lMbONfC8YSRajg6EaiTn2gGJ0LdE7TxlOrtOdtLZd
tGQCp/kP2aTacbStGL/D+lgVgCM1hKfUpNoBf7GK4VIG6pEGb8AdAIH+WlZjXozKnmZu5puHrFn5
GuP9qj7h0viKhJjQs3Jp1hKyMJ7dSA5y+Mez14RSXyyTM259XgnDuy+A6BrnZ2wqqI5I5Pz6Rn+y
ilG4yf9puHLr2tVt7v3STpoejUPvMNNzu5kobHDNnghCHnKjGY7CwhnX/+b5wvP74/LpUD6zQ2vE
2n1YPkthjIYu2mzTBOYlrZK93OcYu2JytuxVbkaSEgbQLCR+FkcdkQdiU1HwFCPACwinzoti1ER2
TTpGKUBWFNkxsGalanNZi2nWT1wsULaSKke95ACU2sNRohtZ7Dx3LnJeqB5yyejDfaso6xrbBgR4
dk8/lLhUYen46nvWIdBJfQXcQ20+K4tkb6YqASTxNuKhizIgRPwNq9QkcmwJu2U/uu2iivuTT9FD
PQHV71WXm1HG3Yyg3xKu2zXxHrkJ2unphKH9LrVZN+Q77BvxizxnY1Ivk6ZeIkkHa7kv8U/FTvaj
oO3j78bSEMqGCciEaaiSrSx07EHdNTz2NZ3rJLB/SQ5NRXSC9wweyBvbOc8SofA7FREL2jlDHIop
fZNwCFavdxmV+a+8dNddOuw1aKRa/1YlxKn06d4SVB2Yubwy2jY8VqJYmUPcUcLhMDW8lbKsm8zs
ZVKZKfTjnR/AmFFFn82CUoN6565qmb4c4zGjCuzj1H2RgMRGkKCG+KUd7YNErTXwOok2jVjrKqNY
ShCO3utVnjSxRWeddK5SCbeqDZoWtSe5w4e8G31nHnxvPMo/F/qIbo6Yj2RbteE+A05GgbAPaizM
Ajwtwrie5x6GLU0iNnL1lchaTr8omu5O65fvTezYnp2xf9VyRKqAM1DfHpStXHVbQHLVi/Y6owMi
QV5EGO21rKXZDEgW4lMpJis06GvajcSrRSZZMjvTNJ8l0pZm/Ae8vZlqPrOF76KE7YPqsggeotK6
lQWTlowXkYhnPEaXObHjWjy9dgFbHdVEl6V4AEfbwAVHROegYwLu28gUSJMGa2NeCbwIsS3fUN1u
i2LcvT/wDD1kGRmyDQ8915PVS4AKiCxbym48KeyDmzQLMMS5nva4aItNJho6SPPQ1d0i819VBVxf
PnASfY3YVAtseVBcVlsXrr+dAy/UdndJJiY8wcROito3mbp1V4I6sxxLnBAtz99fr1pEY362fOBM
5aqSA2ioV1V+MhoR1lBmuqnt8RUx6amY+hvDewTnAvBoBUw1mlGnTW+BMZnR9Oj/M2w1SMDhwaoD
ZFtOQw/QuEDEeZ+ckth8X7bff4Gt/ywjCtyK4EZ3fMVVhJHOcGDzfnBjd0FWhz9L+ri6BQ/ql/V9
DN1xpqJTHUKI10JKt7NKEUsEWTN3aMeNQTgdKSHtMUXOvvZ1XA/NgpLZmfZZHj5rEkWyJl6TwUqr
FU6vL0XlBgs/Ksi/AtSokDRh3Qu2qRpFPztk9OhzK8DrRc8lixUkvH2ImvGCYiboujcVjSBi/vRN
ri/BhECHoMIeQ3i5qlui2S11Fie55jz4inpQS2yxquBFJcfT6fqLoQ6nIRKbBt+VQMMCqVrKPTwJ
G9ZhQm3InS1xeJJLoNsme5cnUr5/te0+aMZDx1wjiRCJ8ttkmQRPgdY43MZ3SmUvc2YC8qmIbXGQ
v8QF76+AlyUyoDBOiHVCeeg0RN2dMQPZmPn4OmIJSpbVJR2R4bvaCi0zVVDenqDXl7ZKImK/7shG
sDIEsmX9ljTt2bCGo3yhG/v/lv7/n8P2P5i9Sz82ioT/fva+IiUk/PUHb+1ff+dfY3dH/Qc6ZCAz
tn7zfYD+r6G7Y/8DJptlyswPDSbab2N3g5AQlWQRx9JVSzVxGPt/Y3dd/MMkbBe3OdWyLd0i9eM/
GL2/91C/A1pQSUwBZkHgCN+q1wWRD491coq8pcdiZSzTilTqKI92dVHe4RGAjzUeSOswVeLb0KPW
aPUypzSOkYwzGJwCBjDtQWnw9HAKtFq2WWW3Jvx6VBowv9qsvmm0bl+bpbOpcLNYuwGzt9+u9yew
6FVNR/43eCgmAjqNKRcYE74/2sSy9Ce3m4ZmrXKr5jhBrGIlJUbcI6A803XcsEt91rr2LztXkm+O
fQ3J/vPgLplMqg13gZXwz4PjeNtpWmo2DA0DSot8XSbQWasxWCawxmd4XNwVFhBFjBeDZwA7fH3u
nx6f2+Yals0zJowrQHLShhgZtGjWqVMfDdHHlDLocKSQLLV9LP0Z/DJ5VOGzLR2T5eSb48v2+Lfn
5/38Dc5e8HjrH+GnoaNBSkwuPuEFwZzIRoB0KHXGaGoURXitGAbjQuQ3r9RkyRzOgZilBBeSjJYa
UhxbKd9cks8/EeGS8uWCnXJ1RRri9jyDzgFlI22bFg0B6CtC8W9O/Ap348RNndeFiB1h6YZzjQTX
vmPgjOG162HS8sXo5AQTD1Z0KTxsYKyG8b2feYepRvahdxAACGA/2hWZ84ld6ji2iGCdDJa1ixje
foObXEEa7x8NtiviKVoN8BN5hX7DTcyy04Fym3Zdl79szwflUoJXyDc4KgB9CToMy0Pw8vUF+XjZ
wTsBUEyMMoFArycEXkDgomPkKJvRb84zz03mhermy6+P8tlV1yGsugDqLkRb+e9/OzXVQVirxTGn
5hOVPDlSt5NbBDobWvnNc/TZVfz9UFfPEWwoklZw2FnjEEgjktDettGvIooLOatHHg4jLwzG/dcn
eF3pvd88x4aSbDiWywN81aGOQUxmIYrEtW5T2wcYh23clGYntNPVVEjZk3vHYKPdM/46oxaMlmOJ
TRdWArNCsWOY96ax7LE6Ax/UsV2zPT63vsLTxVk4bdfPxiG+Lc1BxdnG7ZaQNd8q35jWiqcjMyRy
Oqv8t5pU680YHysnx+4xNpEBjjpUKtRAzb3WKj9EaYabb85cXtA/lxITDpitaiTK2PqHx9apfUun
7mvWCXj9ShvCexhJ+Hf4nBV2J/eN5Ff2nbK0O/dcJwIhrRiPfdbZi2EwO8IFH/ARLaF8ujhp2Nqs
cPJ+YRCesvBD6JAdD4ve0RHWFRyQxMwPeEBR4AezsqSmmnTjFgwy2g/1a5ji0oabjLrxnvGVw5Qw
am8VPfpmaKNpH/cuzpm9Sy5WVPbXEGfkJlY8mUmzJuczXUpeAW363yBRpG73j1OUx/OpdZR5b5rD
JpNeO4r5Jv0z1SZcFVOk3Pr5ryzm/1X1Lx0/vQVGBH8FHi6GoTSSAZVcWa2Z4/dkYeiS2Ge39Tau
+jNSnOAxHTCm7G32SaVsYRGzmjVdyhzUQyuuNukudYFDW4V/J6L0fuicezcvHlGuaTGeNWA6M8ew
93qjajdMisWwiyYwUyOwdSxyCAZru3u/6B8JF48HpFZ52oaLXDxApX90zOShikxz41oK/jxZu2w6
FIE5ITUxOp9KKPYKI0Jjkes9+6gILwSAO9ggOA2Bs46Pli88tnZ3V1lktOMvMJNt7FjoxVwpMlz+
/DLl2s0SG8TROdqENqTKBsems4BkMO+V5s7vw11ci3Q1FI9lSPLlKBIZP5tshYp1XDTR+o1mpTMB
UU5abqOndmGlmK+5XR1NcbZyAJm0NH/AuTyLCbw3DeB8ucNNqmFR5dmGNWscfknVtY+W7+CzY1Yh
GZbk/bJe4QpUNXdJMH7zVH1cuBzTpGplKRZMRq7JlEPtmy2IWrNuoQtAtVk7HRCGZPJ4A4pJ4qDn
XsLw/uvX99OjYq7MBFKqKdyrdcuteDrcSRoKqJfa6O/bPHlrK+swTMpjJeKn2LWevz7iJ7WPYzIO
t8FKXNcS19M2XFK7TElaai/BBCeLU9a26KFSGEFWL6bdTRj47tQGBnjBPPPrg398cQHxdFmeuxBW
jWunZr81weq7nNO18+ei0lfRqCs3YooVBGyog5uNrfxSeuSkXx9XuwIS2R84sLAc6lyDmfj13U1J
9CO1lOssWtAM3rClkYJWJ/443JBY+pLSM8zNjv45CaYDpmlk/GTJi9Vd8GHRvvs0H3d9Po2DB7YO
HQHc/+qu4181aVbh1uthoAoCvJypfvHujoQtrzPyZva1dqhttSPGMr9DoLEgAC5apkF/zi09W5vk
MX99hfTPbg31sGbiKWPAXb4awpYlNh+kJNRrnczGeZIoy8IS2opcnEvhj29d3VsgOjkDZgzQ2PeS
p9TIT6Ptqbd1ov0VD7g7Yo3ZbIl+QLTSamJm4288474uGtU/a5G+b7DiOVCKdGu6bbhz6b4kTioQ
HhZEMb/661O6HvK+33TXtmVHaLj0ale1iC8UBec+o17D83TXRL/57UGzYVZlXcumjDHvvENAO+8M
gWlRMsSbqUY4lJjyxU/p1mrVetEnShemTzUa2EVfFM3Ccmt3OWFxaPdJslLxP13EvmfcMLw4q3pu
L6FQT4tBMOut3FsX0g3wBCfsCyiJbKsD3GOfa5SH5Et+fcriaiDzz1OGvW0YhMKynMl//1ul52mQ
mUenrwE66jkY7iawEXgG5ApNpXbbNSVeuoG4Cd75ohlJeHnwFoUKfmAU/F0rlA3lOXIFb8DistT7
GddmQlw76vM+yuGEwUWOZDPb4BPYJD8Vp3+sgsTZJuQ5SvSF+gd77rSooKeZoGamXhhzqwMx8nt/
WXg15lfh+DLVqcxrExXkgtpY6Gr90OfWr6+vxnvV92dthMv8b1fj6j3rm6QXfj7Wax9HE7w7xwp/
X0aTuZ32iwJ77iXrQjHvSa+wtC6au3pN+oltPnZRc/f1ZzE/W+kpwNmkWYU0+3rpc0aco0ezrddu
anfrHgftHfzFp9Zzl1apjbeh2cncOqYRuNqyICTaXTrkMQblxY0rks3EB7/1cAqHNu42tKrA+S6E
yGpSphmQF9TIDBczEf80dX5JWOYvjdZ2N64viplXYmPIxTjza8+Vg+f0ZEPsCDq4HJoTZ8vUCd+S
rMHV1dbvGszlV2ZqPacFFFvHxX8RJ8FhHWO5MxrqDdpfCgrDSRem6rgrWI4oxNQnQ3gvCEcfrTZi
by/cpd2UT21TYxIShEBwqHMq/5ejRck3DK+P7Q04kaoJQQ1sqUAafz70pk5GhhexnErSBtFK+ULB
wJigNGr6r+/iJ4ukRQsr4KvY/NZrQLlOYiur8CJc4yX9FhVwoqFWsHQeHcLSEG8HzEBFMBeZOH99
4E9KXs4R+QkhDGiYyNT+8xxLz28L2zNZnjOmSB12Wq0ziJu4qV91wx6IgPIWtt42cEykeaaPm2I6
0sl71PXzOMkXhe38EniKracCu0VMmaNlHq7g3gffLLufPOjE9EK1MwyKCxrbPz9pQyqjLsMMAMp9
FzeNXV5HL7iOHQfFREkcvtVoEr7bveTudPWmg/gRAoxLCaSs6x3V7ZR6gJ5Sr7WuPaiGinROWdgY
lkyWfYtlXjNnDlasFNfYgDLARHdu9BoiZ0/+/MzIBSTjqlkEQdNJGyOMYsIR2jcx58p3JdDHfo0b
abJ12twXoV6XX2HbdGbQsSb1kDwXagE7OImZpuJKHM7NIHr7+sH59ImlRXJQq8Jyu94DLdICfBzm
6rWB3qPR90JwVB0GJ4uzQfanTfzRNCQL5bsH9mr2IncihLIU00LeEHHNEIlqzc81UdTrdGqe8Ni5
12y6Q3Lh43kwVHe0K3PNp/+MB2xALVi4s8isF0Gn0Id7fjp3SHWFv96t5IBgQnXxzVapfbZqaDbN
I/Nl2zGvVw1MGUkJqGPeKEW8sKp0NDIkIcZFvadv/DsIqY474awsjB0de3woEPR5YiIZvkLvyyr2
htue8c3LIz67X1TI3Cm6W+cDo6LxO083CJ9Y4+MbrdR0DG6UzLxJ6ilaEOpjH+oG/2TMwNUVY1p/
QeF4U+iAiG3kpMcxXWdwxB+MYfiblJD+odX8e3zn6oOf7VzY9bvSCQ4TK81t6ZYtFuFmtg4pNA8Z
+4IbafvGwSUjdAN3PxUymqCjhAvVkZhPy+2e6nKfFXQI4QDCcwP1/iUZzOepTTBrNCL7opf+r6kM
l3GnBes+C4Z9orGtYSxb3OLvVJfUAP/x8+0QQANXT1I4P5B7A8UJRzOzynXnm3NjCiNmUBMe6FmL
0WhrnsOgvbeU6g0K/TdrjvZJreWy69iuKtldzjWIHUYacH9ll2trSOxNpLaQVBWPsGDPiPEnt7Sb
vqq2XZf2JMiCbxpGaRIfaPznPRW9FFNuS04jPuwMRVZMTeGIElvc8a4SaNnKWFWXYY9lmR1oL4OT
aYcxz24jodffPK6fNZMcHDSXJsYGyxd/Lvb65PkRVrXlurFHaBYy+NLJf0aF79+mfqkvQ8XNyOsk
BLfzyUfBefrr2//JKuOqQH6CHCJ0le7VtkillDVuYJbrpJ3SeeEy3Z1HTl1DrU71RaV+e8a0Qp/0
ktSUKgnxuCIZrON/nrMDc731J3RjSZe6P3PdlkPTxjoOgDarsKkeEjgFC20o3bMCpYXH0Ptl4EoM
/cIrEWZ57jFSXrJIDZZtio1OH4bYTPaGf2x1/PO1Egu1HP/Vxg7CBZYlyqODc2QxVuaMOjm+VeLB
vtRATLgfFA96kDzVI2QCGwvul2ZwV8ZYJ/d1gneCASuAHVCl7c2G8DFjYroMi9TfpPpgPMVC/CRv
wFz2+pDxpmNn62vyFwnNe4ltZR11c0ktP4HmKGfhUUbavXkJXTKAgL8gjIaJjAYSytFUu+p+0jGj
bXvjnsFG+di8GbkDzYIwiCcHE65Ji/7uwPUrFFzwLs42HcQ9MTrKvq88EizSjJ7bCTz3FNkulvTI
5oKWnKFp1C51poUoigz32aujbI2TOBAR5MS7zE0uVDLtDYGC02HQ1Z1ZtNq2adwfNEExMsUhunUI
y5ixQ2aXYYzOKqrZRYop5srVmvEv6Zmdjs3wInIzYe3Q4wVONCHSLFJgxrHNH6LQRidUTK9qrN1n
TvJXk4bKKtNFuB9tCCTt0Pwqxhon3LbHxNVJ83aJSepEv4e3IDYEdGBNgogkjKtxFmkYvS/Djhic
hKDoKS+o6tvkqVGidq3JP73/yA4mZz55Il0Yqh0e2NnDQ5PnzRYOwPb9R5pTmNvG0ddJFva3kfyS
q6L753fvP/NiXMc6GYKMV3sUG+Yt0KN1+/7dv78QroP0vgeTc8wiXUEeZdsjkAde1chUXmBO2/vQ
0HwvznfBoCpSbdrku9KufgwWnuAE/GAmgFsSJqZ8N6VpskwSyAtx5093CqEZd7AB9dwr795/wuRv
vAsTiAPOFG/yyrpF6GIe//2lhC8VUqsc7LRGkVfHkgdHc15jKUqNW4jHIcZNobHTdd+02Ob2Hrz3
mJZq63a4YHMHVoGNEXyimd6DIJZKGzPtSQnyHA4qvYxCmawWhXJqCk05DXl5j+17s8+jTDlqFdix
GzZrb1CMhemb3tnHBHAb1DXmmPKPKSX+fpwwta7JP+5I9IJrGvdHygSMEBM8ZaOwPdbxwlaJVCYl
8R7/X4x0lCG56YrSm2uYQa4i1YruRd5F9wBM3XIYQ2KeRgv43eqCnaGG3Y4cQfzXDNu9JGOUrIu8
sJdNhoTNikifhIKTUls569oapssoNCAMv4MponjTBRMGOIuae59CEb2kPxL5Q1EHyc3QZrwMhb0u
aV8eCWQYHywUzJWtlY/lWJXQyPwMjNyIllbeMqKjJb6z6tC4e/+O0rWn15hhABeutL6hRooQmN+i
47RXdhn/MBIiL21YM9s0wFB8wnldNF5+wITBnzNeq9amFixSzuVRYpTYRTj2LDB9wmoyQ3tQ0yzG
3/HY5oUUaXLabue5j12QWQt1cOy1EXNgoiUSmO19sVdGfdoNaCeh2GsVCTpMz737puvaH/4gnjsc
77Upy+6sXjcOec1zkutYpSlV2uxr7MmEVQS/AivFmV34JhiEWq5yH5PDrsZ/JkI1/zCl7f2IWuCv
lJyFZd0Vw40yKPWzOVxM004vRiiWRqEAHGdRt/bS0vmrhXKuj9YP5r/DaqimZlMrfvxs4vtcy59b
BlVuUuCf2Q0sqwZhJo+WUMY5nOBx0wYhru9TdMnG8AcLSfIjMzz+8/gh0vMK0UZsXQLyFPwwvQxt
394bTrgPxv/i6syW21a2IPtFiMA8vBKcR1GWLdsvCEuWMaMKBaAwfH0v8nTHjegXhqTjI8siCdTO
nbnyh3Rb6y1UkbiF9fQdNkDynYbx8lr0xufzs8rN8bt1VYPLX9jrsTF4NtBe79xkVkHqJ9+ix8Pc
u7idssU9VaxA17KwFTn0oV8viEt7aVvz9yjxyecDjWLfJubvleuVmyowPyaoxgRLi+7bMGXWJXLz
VwUw5Vv/eLAeQOBJUIycpiVQO+0hO8MrPo6NzY7q8Wkx9MW3vJHkT83f0YMj2oZTsB/96OfkNHhl
R5/3ok3bkuEGeyst84/uiyd63GtjxOo7hu5L4gfM495aVR2eWpVC5ZvKkD6CnjXFqFqw7to/e0YI
rKzPAcXmKXbEsJ1vz4806YKVKCtaPYxiO08O+7ypK1+mWmY3v8I7BZyo1l6ENAZeznzQ5nCF48Bq
IcH5hg/M+cEtitpo2UfwyE8O+lopMyjUAUQAq5QnV+KS7Loi2o0zCIbSa7asaLu7nZsl4GY3OLV2
KE81HqwLfLns9rzZCZf/mtFgtUZ0Xa7PB4+9gVVG5s4EHn12o3YTppZ9oCnhz5L3Jz/r603RfglD
f/oJntcKnY1/wCnS3WGoMrVlogaJH0yb3O1TWN1puvYaqhUaUR/tmT4IxoiV5+YbQ0c7x5F/87J8
LcuE+opq3qZL/mXMaqdoF/WM0d00nctPwblPY94SQbhf7IXla1Kcu6x7hxoPGkH9LfTZ5T7OABNP
vftL5/6racwVTN/hznF+3UxYUgJqElaz9tJ1yxnSqN1zOPTv9ty/LED6kUNuVUCj2QO2LhJQ4m2w
8oLyPYSf6C7eJ1bwHemH3QROWwPbL41/jaaR1g7/Lv30oFGK2EgTDq1BOMaqIp5h9jJmFUrhQCoo
5RmWB+aQwr2Hn9IihD7M/gtlGsvaAupequXgzNWdXAIGZfIIcjzghiMRO1lbp1l2XW5sZm3vSuBF
XsXKMZgfvXR3STkqoVBFzZ10USDrmRaQjiOrxz9LNpyVzZJoix7Pvvxelq2O/cJ7LVwTCmvnEtnU
CacCD702qalqzMPP0KraVZ7XhJWq/t5Eyas/L+3amGZr19F+Extm/RAZg3hEjYPOcasK4Jy4Mfu4
iepD39F47NAS4jbGLZ+mP/nib/HgW2tTPSK+jvW7keYVqUTHkD0a014HC7Nn1C1/szE3WP7ZkL95
fXFP0iA7FiicSoVbGOkXu6T8D0eIgDHlvJjKoMPCq4pYU6xW2T/tIbzOHcYfTa/ApqwrSUlgQWwt
a69jYDRbc7IU8W8NIdvQNB4I++oZzBGNkjkwJjs6zT6XBDf4Mnot1yJ0/hmNYwIrF9gEl+ha6uVu
dhETMhSyVeITEbLBipZNn+7LBDM3wj+dt1kLIyk3hs2D9Cl9GCSZHo5TluXx4qS7lmC8beXfKdzu
H3zDI0rgvwYpOYVT1Q31V1gU/xyaa1bj0kAI4GRBz4naljXPsau7H752freWxGCgqCt5dW+5wTI6
jR5Ze/CwEyzBVW4b/IJxc4L+MGJZ9CeqwERJS4g54qDUSbpdbP8PLo501bceEV6fvrF20Nx2LX9N
1DpctXN/dgq3Whfm9NOz8Kzj078pqZ11zuZzZbXjaRDcl6QODrWdAz1/ENKhSB+6dvhsuAEWcs7v
/axuuoBTOuRZsG5anKDlOE+n50ddbtJEQYEMSHIS7srdjUsqT3JyoPUHjLnojJ4lJSEY18AKkp2i
BoBna2JIp96EnjwTzTgsmrWGVnsKh1ThMuggnAoPCf75xaFw2pPs07NDbG3H7qY9WYZCUZRmuzaj
sj3ZzDcg40Zp7wZzoDOLv7B1Z3kKSL6BPp5ojFThCv4iwrgA0/j82bN6arZUP32yGshP1EnmJ5/Z
fdXkHYwJpW0uV6lJ5VfZnbwH9LKtH7YPNeHJz8OrKEuiaYpi86T+0KlsaO+iT6zWgzgNj19CWbBc
gEvlsUUxhlPmBfNe0NyVsWyvJ3s81GGKlsM9c2UwBB5D5Tcrx++MdRgNe6DPD0pFYsbwfrrT84HW
FHpr7WiPeXwzdXV+UL3nYlGrqyauMvb/rQqbU+4Z78qggqZ7fPb8EiP4OW+CYrOomhqFtjktMKlO
4bT8Dj0OS86AsQwhihSgTyuASBY6KovHb7ntOvz9cmlO/HjNYUl4z/e1cygeYB4gvyfKKqpT+fjI
GjMS3FkPFm34GepE0G9NLP/5IJYAN3lj/WiqFPKYorfl+fWiirhUPj8cacxEpgv2bTOnp7kss9Pz
oyhb9kbuMwVBD+pca9znUu8C1bqwrVX7nslu2v73KV1G1YmX1BC7wENwUjDlwVCvjLwgZszDbHhg
28V7JdL6vy+HvRuS+SjUelxk1UCxIWvhdYQS6mEwjqotPywG0w3LjPDoDLriOq6vzoPimQUdqSwQ
HCqMOU2PbDy5r1kBL5+qd4y9xTO+AsZb7i0muI09ukG8VMYadk54qVCsLtX0qKqMTLltDWnzJqep
U3SB2qbZ1xJayQmRT1G2RJWhag6F35pbL/EYrp3wOBvREoOBpo+N3YNB2gH92PwcB2OMrZ4L62xG
f0F3bKcwmzYlvaPj2DexiqwMKKzRNgSMUb2ZR/hwyV3RQU6nXtx/fhU+GshC/eDLPr86PP6U11oF
oQ6kCoOCmcU0s/3z607WWLwpHv+36Q8hoYbnl58Pz2///MgcHSqSIpiEz0//+3v+e3z+r8KwABIM
hor/++LzT8nnj/v88L/PFYUF9gje9X8/2/T84Z//+b+fxJurd89egv9+pP/9wQxW32aa3HdhawjQ
z7+1NLx9503cplPZHxsQDMfnR9Xjo/99+vzo+bX/789h5ai2YPG+P7/+fBhTHOp4Z//ft6LVz9u2
U3Z7fmnJK6gltfjo+oZROYQ8XEeBu35++r+HpWCQFiSQKogMfPjEZ7gRpfYE/44CSsgeQAet9SMs
Z/LaZ20a7gUPpf+oeiTd1Bf1bqotoPlTEJIkZBc4FbMbY477NxVWH0+pRTtq7X9yI5Irk4vzrlTZ
wampDw7SwXnpZ4s+sqSZLn7IJC5Zctc14ozqQBq6EurdiMHKLscv+Dbmbsko26QwAP1+bQCKiHPz
I2R0uWVIHczZ3+rgFye2bK24kK/aegnirnYKfK5ce/yy+uqmnhCgfcewgu1zolw7yZJ3gWK/MnxK
fAhQ/o6CF88yIcu0H8lEciehyHYTQBwBZQ28pGCkG9QICtDPd7XID5la/J0Zed+aHnMRnYd7RquX
ZXa2eaSpkKE4iVoPe+dY/blSVR+HEIjiCLef4yd6VbqgUUaWwJCd10o3KtZB/SjtaT/yb6Nu77mb
wCulc7SJ0hdHTC92If71pATr2qDlcs6/tLaSXdYzeIROv9adeyxoXoy9gi3ChMOCwQ6xCI0FRUxx
Qnr0RRh6YwkRnqlH/DUNt8FsXpOyJa6WAkBFjIxeAi0+aD3MNmXY/pXp8Gb07bwZzBHoTzOd0iID
hbg1ahXwzD5siQPQZpWpDVyeXSCa6JQqvAk5ZyOrGY39YH/5TWLtM/09w771mlocZ2SenA38KcDr
D7MWuJEc8xyRutyUUZHH+SCoRmxrOlHy3OL2fC3kX7pdpk3HCLy1vDRdlZ6oYjpDqfEwdbCLUkX/
T2muqjl9NCq33OxViaxllVfDUOkeyNcXHsfyGrhSEIEMT7WeqEjw9Hh3MJ7ltXw3KtmdAspZ2HVQ
pmWBO71Uudx72jUPc5mDVa1/GPwIJw/pYyUTzRoQyMdmITC1FUGR7Dtb/mG61Wt2OGKXBra+5cTQ
Bo58jcFaXg59Cqo9gL3OehNDestGsQ4YCAWzOxJYvVGoA/yH/I2BBggbayJARqBBE33Hx0TsJ+Js
gNXg5Cv/u7YJK5YAIY0Ki4u5LobaOCwY6qGANe6hJopybnLJnYhKpetcItkSnSGaNFa4orJfQUGG
rlqoonQKpc49+lAX4syiqk7F0gPvEI7hz8mS1ZHwpxjUrU12RaKKePHs65CiMHQUCu9LU1xNC/eH
9iwu/VkG0GrWIA+8jjRf5UXrrHR/jxD54s71szjLOe8DeQVRwvHXyt8dAl1b8DLUMQoGp0xwSFVp
AxuCZmPDqDrUj1yuAzGOyFgNOAA5vHh2BU6EbxKhcx2GgdZIky7OgVpJGDlUZlShfa1s1sIlkWvq
0H0vTgQX5sr88/CASUNxGOG3w1yHol8t/xpWyYbIfxlC/hvGyT0O1kKRaZ/6uxqwmF8vEpp+VPM2
4v+Ppv7Ra5F9ZsSBp8ZrNxy5xTrLo+CSjXDKKwd2Wttg5/QUO2l0vzM+p3AtMWxz63QTSuimea+E
WHZFn5frxB7/5rmY71wBMcLQcrlS7QTpqCzABo0AhNRS+weDaQ46pHUCenhL/ZYSLM0BzDHtH65R
J9uaXMtBWMOD+W9E+1knJ3q5xzVd29m3fnL+Jt5FyGtXsMeh+8V5KMHFyyKs6JIJJ65pAF5bquat
/XgXjU47gsO3bkGqGOIiTV9iEOx8srP080blpX08jHGRuUhzTR8ce1rvd0AMz10EUe6/B5trY+9E
/5I244DFEmJjwvDJmTfRUndBm51Fg03Fy4s4YB0YsAJEHIQX4o3lcOowzp8YKKe1HbK/qNNEgS1v
KFOquVI9TpP2zlNwBhXKip3TXSuNBkoxEL8moIhhboytymlxoHZ3NTV/XKuwYulI8uJhZq9/dLrx
QXLRQVVPCe32YbYFiZ9ic+VqbcDMRyIa9645/JmbJTsEieZ71bGRUGHPfcXe8FX6bXKKiwY7jUM6
3WMz6KtT7pQCmn2+9fO0+xxr/WmbVOaWHHYaE468moBJAvH5ErZzmH1nN5ezjxYariZlyDMu553m
BPsCenAFu1CtBqyb4OUd3DVq+Znbqbst8uZ96QFnJiw10rEuduxyDF5uBD3qQexTVK8tzis1v3UJ
V9kq64mbu+kvxEZ6NDLqpisbxN1EinnxI3VqSsCM9q7pba5RhH23Ed/T4fJ4a/n1zdmNY+q4lQNF
JqShirguH4Di4juSN+GjaDs0zi1awghnbVAhqdPOEsjxOqai48RA/QOlKMxYYTUfo8qIA2MARNed
+jmKhd2Ht5ITYFoZ6q4c+ZmXBMIjFzbDVHY/y7bIdzPiy1YMeuuhmm04J1MmIjDGqVmGdE1al8xl
ChEA6kaAoKeAZTocEdda0+e9bEeljzqbbKCExhB7uJ9vXcTNxSFwv6T454o24xbL6UHL3NrMvx59
OK+aBRJE5MaNg6ZpYoHktRUuBjYqVM4THvGDTsu/o5XK2AHauuI9wYKncj6qKrJ37qi4xqJ17S21
JJs+GOmG6tQBXWY+eIMqT52iQrunccCogVqswunD8CLn1PZFdJ6iKN1WeCpxY9ks2ya6FQJ8f1ek
APNMiXtsDUnx0rrMsMls36xITCH9kaJ4udMguRBn9Ow98V4Njsoyl5XnT/ae5Jai2u9VK6f+Jqt0
XVGB9YJHofmGN77chnTarK3hlxoS+eYVxXCZsvwXb7f2raev4oTPpFlFyT9bF/XPfNDtyZTGFJuP
T3HG1evetyE9ajEdKHmV6zZIt+M0Wv+MvDqFst+oCMpa6wU/YblQsMlqMM2gNDlUxd9CULjEG3pm
AqQkLymKvW23IzyVcbk5/JpXXuHWhwpacjzzjXaRUW3p5frtTfpQFaG+Sz9Lr+xMr/0k67ecUmYk
KAs7WvUPKJkmCKuofK3Nf2V/KzDxn9vxA0Giu5QFMa2+wlr56Hks6sGNqZWxN0U+HUyrG3h3mcQ3
jEGfCpZZIw6YXY2ph90Wx865NSuukeREOT1umjTJ9470ubRzTHmWIZn2JxjVjTdrBxdeam2ASTDg
Jv1v2xFX367F1bOQC5O6nw5etxzGApxcTlipnJctlDf/RRfezoUccmBpu9f9+OoRqL7OhTK5g1h6
S4ejDbOeu2viBQe8e9nOMc3oXLWcYcfmJ2QQQNqIl7gqo30t7Y+gN51DVFDi5SAjOJOz8Uf66p5t
ZhX7ppXTZQzxoXuup/SLaB2CaBCMm7JY/E3VAGowhX8gZ9tsU3KvWPz9gYIilxtuMlfoCROgBAHP
lTob9ijFTXPVtXLLu+e5563MpA5ofizcrd2giFCv52I0mTd+7jqxOXbDflEVZRwZp5usstdVCNXM
4UoxgsRzkKrWnjDlQZXeDL9i/kHm3zs5JBbodMHKnE11tG1CVcVTl8tvVlVvOh9JWeBu2Um/pu45
iSAf4ne8RcjjK7vt5nXA4s0yuwNXpAnrh68RPnT2GhLrNrFVd170ZbmJPmgHZbhzvFU/5xz6Rsrb
bKbsWFInuKUz0F2bNSw/OBMXqzTmbT20JvlhGJ8L0y9214QlgZf/tpFYD5CYf6cU2lyUt7GyIntJ
J8Ii1RByTvLNmsNFgKIime6YaNXexKztTG1zHucjxmkGvwLOQJB5aufkOZBkst+VPx2SUpH+JKa+
HZuoXI/lS1G0wVW11EhZ5vTd7GLqeYx3a2IrE6h7MbfJljLJz5mz4rkRDJ6Ia+ewSJZNiR1nxxOT
7JX7TjtysoFMbvz2x79J0PjvVvEJIycBvTPNZ/A94UE1lK1hYeamXmaXjKx5bLnN97qZukvSl9ar
Ht8k9a4czgbjktH/cq17riRI+bsSw8m9zgbkIfriLrq6eiGzXBrimg7rlIh73fX3hBPMv7lSD8jx
jILtYV71YTnnoaEBDCAvaI+q6qBeSBM9Hjo3BfoZLMGKY2N0jcw7a69zPZv7VIlyr5blTULaPLOi
mF+Vu8TGYjBrPEnxHhy7bgnvzwdku31R2l9SOCzvzCrAhBrkMWd3wkDp/LYkBSwL39WvrjaPmZ39
HpGJUa01G5oMV1pgRN1lGZKaucBQa9xA/Fqd5i5oHo6NAHBCOw7s2JeKpsQK7zMVCuGBE4NElUvU
i72AiNnCaYo2buPMm8A3m+2Q1cXZybpNX4bLqUEo3uS2CQrIRPM0Dc06x2Pd3HrZzpqT8V7iGxlZ
UrbFFJ7Jjk7HKMW8ncvxK2/Hlp3R4m6oNpiOHgOryPNurbOWWG2dWusBIhHkSmRF61RWqfzWeHkM
ac8htHSeK/IfTpNtlQfX2M49zu9JRqW7kaS00jUvZebk+4wFAwooNAFH/mT5zlUEptd2Kop67ef9
fHPETN/s7Bdbu0qGTTMUKs5mlkGW94EX1Th4mQx3kwWK4yH4Ph8MNUaxnPjFSJHX93oWG3pKrDfN
Ox5wCg1j5WDq45yHv5ok/TIIb75UDuAVpqYDZiqxmhNn5MhInn8p63o9j1AChALqGbXwT+s+nWJV
t+kuWOhw8iRV0omPcjfPE9pr9tjxw8rzvG1fJN2uHzkd0mj/c+mWSwWUf7U4ACmnIJcsRZqfBGN7
XhJRvskM62N2Tc6/czUee2biXWGF7brw67u9DOpa63y6JfC/59my13PteNuGq9CuGUtzrWkwxD2U
vc+dYXGRrLqNY2DgS8KCo1AxBiuJInHz0j+R/a8NtPMeiRFfn1/9Egb50Mmdil/o6jJOeImNrn9g
sPa5ehP4GzOnxTLgqG0GabG2CnURHCm8Ot8Nfg/NguvogQgM6sCu7HW+J2P/1mSZXCeR7cRjMHL2
6EOfPoJ+OBRli3UlMtvrcDLr4CscbMybbUJfmje/uX7tHgZQcaHZYVawMSHXTcMz2kOIEyE+gQHD
G1ab3lvlhp+yrl3++i4uXMFynOkRbrlN+dJOgIdiP4HxnTBInwq5pZVKEVgIsKwzFZV9iSkHEx66
1gL+uUnalaMAdZS59ael+smyOekbrP16Ge0qSeFFAhRfurPAaJANscRnuquSBUCKhIgnMb2Xcj2C
RYlCufNd4f4bzQP5EZpUzJWX5M6LYVmaGl5jL8xqUz4qkewJ/cdPhouqjV9TPX2mNloIeLwhbpZ5
oubFtQ7CmG+LDqKLNOB+WKIP17ipahaaLFFboPuNQz869/vHW7eJKW5RW2f6WQibY0pwbPua673b
rpXfttzqg5QytULuHY5T+TxuxNhM+94hIe8nNpZLJBnOEvjr5Bj3gm1uLYpwVT766gYDpRaNnyEV
Pw9F3TixwmullvkozXJXJnNwSr2tZXV4x42ugT2E+GV7UU8VT26DEWmcHVXm8Pa5Rx2F1/9FD6cQ
zWkpGXFA2Y4s2apS/GFN5u/m1EHWMojWcAragEd3VrlvnmqvbFaTMySvLeLSPLGvHUgvnAzdZ4x5
/SuFf1AGyhQ7xGC43/rmT2C71REbrF7RM249Klyggz/megNhTfe5s5+J9wIWIrXgIYWTuS2Q0VtO
jnXwnhlRiLwom11rZtO6lYBp6mQKtlwNTzxZE7kGxWxits5NN9aR+B1tYq5J5dWMSVwRI6PJcHEh
bnbO2cWVc6jH+iUKenFuGnrJVKfUNQg4c/r9dOYivKympIxuVY4OkqOt5UXrrSgee+MEpXixOphl
su7ghHaxdsnys/xMgQ6raLeYNXaKCeqpoIusbtV1CJY3i03ZQ5EKQD9W9dodxMxMzS9ulDPjvw+O
sk+sN9oS+iNXuKM7+yWhm/HPMNoW5WzCiDsHeS/buEmUbeyW41sqrI+Mwmy2HM3fjqF9N8kmiQ3x
1ZRddsZiF24Dr/g7eg+py06rfUHk3gtHsYZvG23dMPmwoVsmxVO3RciebfZkHdSr88CrmqoznybG
zIuniP1LLaouTntpnDqv4CBLtJAalcblOlt/sedlyKo5viQLbc+GRiwKjQJhQU4Xp/+NhhFDLS7f
g/Ew9yo4llZvxZZX8OyELVvRrG43BPiP0eL8UUFhbnMzK4+T9MG1Cmtj53o4tE0B9UZxKeEceW+S
fxaNv3fT9WbcECEYK1kUOz/lnRlE0wrNMWKgxqAaERtJYaxhkowOZTX+6iuVn9J+vssmiFPVynNF
siAufMGGcGEeDjtsWCO9MangPJBXiEFz6X4mFhKNW/Y8y6O3hx6lV743VatSR87RC42PiiCxSaZ1
i+TI/UDP4Wly+Oe5U+iTH2n7dZ24QMxZOd6iOds7AZYuFNp07baJswtYtpSZT40e1bPjbIlDaPg0
FiP7bbX7y6QH+NROfUSAdcwPQHQoaMB1xBXHMO6p5cGUsGmFommQN3Kl3p0ACjbBPrGTi+nHgvXT
5Pos9GES4SKRXPfdPjo9H6rR+yvR1tD+8naLeJEf2Be9JKF0z5lyPjhTmp+Vcu9eYmbXbG7DrQXg
J9C0/rS5tjZIQnoL4Zz38+DyBHdJxazp091V5e9FJK7LOEyrChGskI/1WJ++9dhZOTBVwNiamlKG
DqCZmapDQ+Gu00Dms2Hsr5ayZb0Xc8vIUuoW8Xl89hzXBhW+J5XicD465W4qXRpdIzh9M0j1AgZs
PXR/wLeXbxJJCAhRj8NDO+21HtQbh6r5MJkUbC1N9aPhjDRnvXPQkaJVcuo3SVAypsmMavccrh+N
I3k8hwTs22ReZZDPjsrkLjpMCbNh6xEw70pGAdpC11ZaHFuABmcsc9uHkX3T0E147zJBu/Ekze08
R78DjGux6acExyeyB0S3hrgSgPlt4ZymOfVWEbNYXyC/lWAREBog9yuHmWYR5iVaLO6DgdzVECpX
c2kUK6Sx4OJH5a4TEaMO+XKe4+T1WiWVvy2iwd64Le/yTtooNFmTXGpz2puTG9ETOyGiUDJLdrzD
72RX14zGwv2Ubvk5mMuN4nUWQYPfZs5gDNtxVpCfsFOr2tXsKVlBTd1hkS6jsnEpROfEdMMVa8da
5KFveopXiXitQ5N+jZ65rZ38nxXvlRdKjBVHhezQ4KC61dIALqv0YfDL7hqltDTy+68uI+/LzJms
o1cLzCZTAggBL1xWXrPeHeKu8vJzmUieHk09jmoqrlYNBZnPC3+omSYDQ1Yr0dv2gXvHNZ85Kpqt
fBFpcXNsRN/F1XQPF/rEk0nNFK9LOhOkuZflcEGVb2PVKv9b4rOcyJT9TTScUZIR85Eu2Qzp3Ppo
Ctm85EG30WBhf4UILTFRIH4k8h2bpq2dH6be9/qrl7371jpm/xIW/VvT4Z9iHqaijJLPH16VfQnf
119CoO95MzhShR/WMxiFofifteE7h86eYAna7m6JJvmL22CDB9EuaM4S2XFwKKONHlC9rMRTkqQC
3rUe1qnVVgeDVXqS228UI7xm9cKLyGQ6nwWsMALSM5bF2gEbyP0jKXrvpiVl3BkgAoGUd2sfD7NZ
V6Rlaa9wJ1p1zNF0vy+4xlfZ+IOcXPSYccFqjNXLLJ1p303yXy3LNg6LoPUZ+jEUAfh/GSMrvSrT
rFk3vDYJky/STXDy0DnXIWEG5PusiG2zyTZGSmk3o7V3aDuVEwIg27ZIzv0KL23BoRYfnICh0DPU
2aNBjjctf1uedSOdbNDYi5xsK0xuXO5/BxZcfccQ/SEXY7qmiLfcLHbpk6DKKIsj6/StrJd/ktd3
HurmzY0GZ98yR69K3suLqc3bOHH5KYISz+oykn/MS3Gp1cPY4oYDq9UlOdVKsmVZ8jOBxvJqW+dU
sdwWPfXeZRHd+yoVt9EXCmwprzoSQx2A2cS8aLfprtSNHcxWfHM8A/mZZM4hVIoDDQhwO+DEZUWp
85162lfE/v6ow2ztEhFYzSJNvuER/uGOIcWKZVueWj+p7nbHG144UU6bUY5Chpp3iQqB+GcT0J0y
u6ZdpGfGknpfR9a8HYrevovpGQr21u1Q+efJT7vrYJoXi2vGuhuEvakedxGjQrr10xznHd6mkQWW
Vy0CXXDoX1NDmPcoo7x0R9iq+qQmvIn9yexeOv0i+qo6V4QLGDxL6yfGRALclsJgzprhnXlRj5dE
uuEvp+gF2x9uihbyD6fDgO0S3W9olsOfZiqwLvrSPdY0WDARmCdbcU+IcmdjEgcPxlmcevzkPCtc
nMpKZy/j5LyJkLOeSzXl+fkQsqACuTHcC+7fL8Qg7paTr3wYIUe36HARFVS46jmi0rolb9RRtcLI
OvKq5SHtmbeNZYTRPgw7rUvrUc1RvCYY43yz3QRcF2ng03TKIGDsZz8dkWTq42gQC5SRQxdyjuya
1l1y5llvSDBC4iPr2vyuEg4iwDrye90M9q5jO/qD3TY2vTvKnu+WN7vGcFf3RxkG8kc9PKZn6AJK
7w1iQxc3Nb8nLDT/CaflFhh4L/6A0qc7k++ahM6VrdC9pC/xEPbJvJmhRK3FUFNypHPOT4zoopTm
xUTrf7QkfusxKPN7bfL3rEXeaUPyYuOstq41O0y0VuxxCNW1lhdZVmpd48pkDxVxES685EXV/h/6
x8Qu8/U320hvKsNwO5Q0sSQ+fOEy4a9RbnX35jA8sacXbILHAp2kSvZNBfiHYhB9H0mXjOQOfvoK
4bMs87tF2pBFie2veE+S8kgOpP+2fmf7fwdyCn6yKQXa1POhoCbg6qaueYHGtE7XBvugn5XbqpNf
8YK3ysb82SsNCb3OwpMzYu8bqCPeVYauLzIv8G573vA948WN2Fv+wExV7JAPGamWNDjILqWpcIzk
x8yKaM4t85wVoA9kGHlH26FouRd0NDodq3qndj5DrELfOyQcTgNeGwcBfZSmHKfXeaY+y+iTrwk5
6DVPimUrG4wK0VOvavCYNjID8//41FddfQ7nf0FgTNPacXB2ApWhT8q1hl3bP1IHeeF895Yxi3Nb
OzSHaed7a5n/91Nfcr+DFjdvVaWHvSmwhdOPUx9mKmCApaS/58HJv1fyNZKR+KHtJKXzacRzURT3
aMyMG+CDncySN1Sd+UxzVoY9LwruJe31P6znLgLw9VEnTRyR+3zLquXcR16AnFJSFSIeoHu3PakK
EwZjjnMCR8+IEan255KwwiJcII9kM/VOKTSHCDcbYIEh2pYDI7SHCbt52MsXT1HqU48h+ZKquXoz
Ocjm/7B3Hr2ta22W/i89Z4Fxb3LQE+VgBcvZE8I+9mHOmb++n61b1V9XAQ1Uzxu40JXTsSxR5BvW
epbFJhd0ZL/uAQtu2O6iqHTItzOL7C+jBndbmToKBnOw9lTkvCUoNhZjxoLfnzROM1S6S70d503n
0ctSW08nQcG/LAuA9pWjGTvPsNtLP9Pykjdhvk7sHtrO7W48sL9TXXurGXnIukvCAbAq6/+6TfwH
ZN/tmq0mC1a/FpcERTE57G3f+cc+oODNmu4vLycDwqBpOJA6a5NnZDegybKudLr2lbayw/LjHDPN
GdeAugmcfZuI5H6uAq1+pn4LFgR9hlunpD4acnrsYW7nszMyKGsn+dZZeveCxJYWV2bTI6sd40ys
9qpLZEwgRAkLtZ0+a9Eap/uN1hsse/BAMr/gc6zJdnXl9Vs3glrswSBGrWfcfOcQdV3yWDa+dfSz
kXOaQVsjpPU8G0+tp5lvxp+06c7u6AWvIQjzC0SRt1F45Sp1ZIG/LRwuXd0Ml8ydH3DA+t4B5A0B
oTNzg00+UaLOGF9ZE+f6pqnq5k40OOrJzFXZatqlU0bmtbNT8pjQXpIjbr2hkwoR2T21PR1JLIyA
FK6+hgqcX6TdaxcaBkRAYc+MZ47roxFoh6bklQea8iZmo9vZvQShKIk200Zjj3HMOjKyC3bjaGQb
b8QzU6dzvvbQgTI4SWwx0qqSzm0GfrUq8M7hNqtfQ6biS5bdX6lthi9zdxVtCEHXByA7N91vD9F0
Kg13NdrFcIJUAXXVcoDHBS+BRyZil7X2wpm0ecV1wt0Opt3/Y7j8/1TT/w7VFLMjBtf/O9V0+4vm
4D+ncSuDJD/zL6qpa8OdhNdmIgCxLeAI/8E1df5NAOfjXMLmQ2Ep+dK/x4kqsE1TdG34P/+Hpf8b
9CLIpo7K9YGl9P+EMYVZ8Z+5CTYeVmJNPfIiwGfAUlMm+f+DF+OZHCZ+4aY7Zma/RVxlaI8I167+
QogkZMyEY+YlL1FWPeiI4CelhneVLj6djdN032Sl/ToAQkczjIo+VXp619SD3aDF5TLz5dqvPXNh
KP19MxiPbqedcWaqcQnvghKxfj3p5QqH/u+MjF8XmneMrZ7Qq5BdeBHbyMNQ/TdK/28oJ8CoPAE1
5gBLuQRS5RcYlHNgVh4CCzNBZr4PWAta5TEgOQKJYeFcSw3FPz4bCi6rOWkgcja1cinwkz2SPMKf
BwA++Hm1RZiYP0wVAjKOLVwju1CPsIckJjRl+9NQfgihnBHsVTdTrH/ZaXj1U0QojTJRYKaYlKsi
Uf6KEqNFz+grSggllka+BrUG61U6Bts5hrxxGD5RCz1WPsnZrkcgaI2ZA2whY1jcHbryebTK8cEO
fuZRYgJRbhCnfOmUO2ROyLPALWJjG8mUf2RWTpJUeUqYFdtLL+gGAhbCRw31io0BhVA4lXC8TTLy
EbmcRBhVBuVYCZV3xcLEwn8mlpZEMA2fK/TlxrziubrqmF9c5YJBdnkQyhcD3KFf18orMyjXTMU+
vKtRlUkRoqBGIYaldoQ77f6wCznXmG9MYqNb7VDoKFWw5jhYdDysOiDV3vLA5XgQUHqcP4lk1Km1
5QU11cqf66vE9ONj/ikxAUUtwYZC+YLweNf0+IJdV/c4K+9QnLm3obU/NEJj7brYWvaD2XY/JdI+
dhlwduIHvILI/DElicZi6YJNKWNDZSvfEvaGhT/VWw3lZouxyZUhFHqsTiaWJ/xDW5vusK+w2FiY
ogrMUW1ux4txRJaB2iU4Dt60BvnlrVrlqnKxV/XKZyUwXDnKGKNPfyznl/Q5czWGurcGVbAwqDKR
mfGspwleEGng9irtkih43jL+kJ5AMbJQ63xjk+UM9hqHXBO3mG5xSFxR1PjhqdPjvZ1MHQxHktGT
aseJJXsEutIiQwZ/OT6PPeNcjRwqq2FszqDG3zue/z63CHvcCUfMiNi3QqTnxpp9dM3x1PcWAmEN
uk/cBICCEOdYAYJY1ooaDm08bxqA3gUvZgXOY9t0nbfWOw7fyW+eG7cL92FYTeQtDJ9Ef/tBvk7a
yl3GFZPWUBSnJtE/cy3w9mzHXuLRMhaRFMysmIYN8/wQa9FDUXDsjoz24bnMH2GPoi/s64e8tacN
kZBLQWbussUAXiQIITG4kNAydjvfx3Plc5badLJ57N1I3xk/2gQWoE0CBxfSKLCzVD3uRvbfkKqO
eav+6HK8unk84BPu+yXfsAuYT+804QJaC73tYBjaSu8ad2mGQ7C0k6pcUmXNzwwkOYzC7wjBH5vM
6mkkiuQCq4jRn0e8gHRKqqa+4mu4C2L2eyzDtAX1frUR8j0BuXnGsL5K2ZvSfjsPtRP8adoEG2lh
viJJErti4IkNuwoNXYBJhXcFpEibraKLUHGTse6bsgJpfV8NqOncYjWa5UfaSWdja3Z3TNl31YW5
nMc/9pxFhK8RwmzA/hFDnyGfoBW2R0HIiIs7rMnkw6BB7kJ1zd+jTJpactTksQdMT4Az+oG6XleG
wDDee6e47SU/beLpU/s6pjxLtuaMBxPxip1CrjJONL3a9TVmshnbsL4VgbEPEKet9TJtaINEit5a
HpsKJSnKmeoiamPXBPkLchZ/Qz+9BdBeHEF47e0w+uQCiplq9m/RkBHkI8dHiJMryPUec62xfhjs
Bn/JjKRXm3OyVnPWSfp4ijGIXgyXC4rr+X+yWOP318kKA0fIuOJbIzoYUwDTVeHUztI1jBeziYkb
0axNk0dHamnUZxFyHE8f0nWmlxeXw8AECgfhA34OCPOdE/XTKuxzc904MLHMqcNlE2AR8H2VuaeX
iyj80OATXicMJSEhFxvM6h2B2W5G3vz4EcqugE4XvPZE4xK5LBcoHSbct264dAw3WrWmdnPmJmZz
qqMgq25Y77qlJ5rh3TabmfBXeesLJz+MLQ/VCH2Wy3IIV4arnIpNNL8Umn51cTMd8cMitx2rbFt6
86qIZ7I+cGy+h6Vx4oLW0LhZ0WEqiZ2cCa9MmNhqld8cBU1Go7RJyczCnOFXcwmLvennCWfSBMQe
Ru80dr46s4uwOdFpW2394aBvV22JDlWW1y+fhocuaMILasizGZTzunWYPTZO8c21RrzN0n6ZzOe0
7Qlaq6N8nZveU58j0zTd+i2Z0z+9RcWPpleuOJZ2sztvBI4rND2w0zNnW+vyh9wofJlCvMchuUlG
GZ8H7DYHdhwtuROhBWFisqGzB429JOByPpbd2hq0/gbvlo1V6l3csOxXljfGW89gq+ByMU6zLjkz
eSQBvfIo/21CuUN0JGqaidpHe9Z5Q1PGtx+xlMmGbO98i1oFypM7WTyxeGtxptKeYpVeBzPcI5lY
KEZL9LROmXurTNQMZ+MQzXi7n2J0KGM9bEWhbX2Oqn09cw3stTQ6CxCCVV/vq1mJJ7icmKC2j2Pk
U5183HfeSVF+6F7anU11M+nVl8uEwEAHDUeAwV6C+5k3bYm4bClsYjDNWiNbBb4G64sS7U2R8cx4
5ricyyzdpkb8mWg9JxJRqOsSmIPR7cSy9GSytpKwpmcSaygDnC3hWW75G8K3oH7twr9N+0kuLZhL
r6E9l9VzIE0gH3gbQ5J6xhqMQ1Eo021oBOs6mRtw52m7K0WQXOxsOwmJnCYPKORGCwQJpYiuM2rs
oZNk06gdEOSdAE3Ny1q29TEp5FcYsCQxQvUaJymWQCzldXr0A/wHtonYygw4NKVeGmtRpr+UQx4L
54qVSeLCkahVJmhscNGczbfazPt1aznE7WgaWectbxUbsEwNrL8tnT3KlQOA/v6vaecrQ+76Jg/f
7Ww0tiKL7AWsJGqsQiA88XscYE4/rqkrfbKnqbPJwy43nVnWqyRvyA+xgp1VOiTfIRhC7bOL0IKQ
Mzyc0uHsGuT3IMNzH9Uhw/TMASx8GypW7iTH1CtNoHUXGF3I+0K1y8G2tLtIHDyz5sLcp7fOEgQC
Ud1u4AueRkmpb47+digFyeEGtJcpKVDDuHJTTnl+rfN4lbjNIxux5pqZdXFpMYbR6Do79FnPrtU9
J0imcUKULHeNqlraoRzJAVNiOy+eF0XaemvWrhZSItFuhUC43nRCcgiU36g8kiMdPbvLiG/D6qOv
7TBZlyQPXDzxmYWtXPmlme5kRgRA2Izv6EIepsz8cJRgux3CfBn3CU4dVN6uHrg4tblI991sLF1f
RYWWXArY2x0Md7wUGYzOfpKfjGiXRpkl23mOL0GbkinOHtupO1KD8/1I6aJl8Tpn85Hk/Rek4r0W
+jj0J/8EHvkXneCuql4rw/uWNRuwvNt2bIuSwf0mOPs3bHHBRx9kFV+mCOJmT7vxWnsOrtavPnL2
GquqMbD2keNBf+4umm7vfV8se7+9jOOwq0N9FUhkMW2inSyKiI5QBJeBQE1sFUMPkqfcZaU1W22u
N63Wblsxvzoj0WVFbK50ZFmomj2Y3PPOtpyb1SCUcaX8drqZJMX2YWxKEBIr3Cd9uCnN8tHNxDNX
2haXx29P4Y09p3mDx7mpu7DFWe8flfsIfaXkGccumnfGqVyVTvWqvslkMgl/czdOxaGNh1tl+w9u
5kSr3DaeCqM+NiZSzIiwAWiUXGkt75hOMH/IU+PI/ts53joIIswfLMHVTA1NCMF13aYkwbSa7Y1b
l09tEbwN9WPgscypsuc2uDps/JGC4V4PjpVl/wr72lgWwAp+YWU1O6On7yBhcOTrTs/iEC/0a2VD
muH30lAvEgPAm+Qar034B+ynegIB2hv5ZtBCcw3oA3HUUGYLaRHM6/rrbMD6g45bvUFYnGZKJbUS
U3SUUbQvCiQAYZAvpzLaweZZ0XrsURC0yDGZWs62t3XQXc1mdMrspv0DDiVy0ZjkiffaI3Fvc+Nj
bJr3oW4QqW9Go/pCxPqiYfVPbtI3zHOplZvJGf9o3rSf3U9byjc/DBkYZ895F90QcHw29njWqK6j
bGYBX27tMdyVTfFtTfq1N03GvxQsGANcEcJkB2WXj+4zlgtrqwXmO/blkyBJPDa6fdY/Za3yk5UX
Cvq1iwmP7PJpWRpy7eTps9Onu/BSqtjB2UeSk1kTtjX841q+pyNLl4HGijkusLfiauLdQHIYGkjN
zK6Nz5FSmpSHeknzIB0yoUbvkh0cakpZMIen0zvageEt0R84g7bQbn2p3pDmteoUVENfQOJZd0UC
7IScRyNdIIe4Mc7lyWjHJ8DJz+6cPUgiL0XSbdhRbZzOOQ95q0bDFx3CR23KjPW5tmvd6lxJclJp
w0QUwe1wHhgNvPUYlEF4sKl0UP7a1iFroo8u0R/jfCEnpRcR7SF27JvQuvcmQWGO56fvm18gg0db
y0+eiJbxPJ75Sx/IqdyNjlIjZ5+TtM7a5J4du/olBrQ2smuFqgBfzCGYX1q92dYM36nvFqRK4+xD
02kZV08EL5ps9pGMV17mHYqOIw2RPLXbJs7AbSG926ZZdq1Hdxew9Q/IrVv69vTRh/H9lJljfWvS
5qPR9Jsgg0yHX+xnO6BDf/BfrHVhPWVYgKeh+NaRKU4aOUt984w1MkzSi4dGTpcE5DW0W1m2d+3o
scgT1TCyLWj+Alh6JEDvU68Wnjt+yrZ6DTjBzYlYF614rlPx04a4UGbTfekz+wV5/o/Xat8oag65
ZCPr66vC8x5i9NpiQFKXbfUY3Kw6WLBDfBQxfj2X4i20kRyzUcrCdxBMeYOLzQKSWPf2fqyCk10A
H+gHbTkOYBRmh7f9lDVodN0AYddfk9xb+Cz6Wz4yn0ocVQErIqrx3rbuS5Y460bzziPFRF4674NV
rTinLYOyP3eJtS7Tj06Lv3JeE99LnroiXOPdfpjsAiaFl287bVxoOj260z1xwggWgWastHJce2V+
0AiYEgnSwSzcNla109tpG9NYWDHsI89/iuNwH9sGaV/TqXM4tJkLO911ZO6PH7cEry9jWiITQHoa
7WRfraFRMUPQmiNRkvLMoPHimlQjDMewsUUDzBSg/xWuuTKFc5V04U+N/rfqIU5gaaNtt8GRjM4C
cdWxSvud4WKnsLvkVnF2zVBrLx3PXE7a+JOl8WsJXm0bQBdFVojiGC3yBH9/USXac81lc+Fn5Wmq
zUOlW5vCkK9zyVE9lehVI31DoA82N3Fuvccyrh4Th+VGU+YfCNQ2MiYkUMzX2bYVBAoRk34bPIZO
VrWJRP3mjcUj2dUVg6+cztSG25XiV0aSFy80dqmBtmMiR/rAwImD6YQeMyIcywG2fNt8GoV4BPk8
gz7Mo/SStdleaPrWaIdLrqb5TrbE5bwmPW9vjdXKSV7soXghjvc4yf6hs+LVxAIhbvJ3b5qf48x4
skssO9V0KmctWwxI3xcWVqdFFtMSFQ6rUahyqtCr/JmMUFQ0YtdyMhGxvzJZaTLOwd20tEz5UGXt
e2jBfkfeNdo3xxqutczfw+yiRfkxtrni0v3pkAamAak7Cp3OejcAboLaQ1GXUBqITeX4BOTW77h5
nstFCIEj4BzRj/LE6PGM2Zy3fdG8tpTnddR8uiI4UQBTaQ0JEkRof+LRqf12rf6tXJ8eQqYU+STG
ZRtpj6ZYZbL4gZS3jq37gY8fakfhxKvC2nZw7F+djjbwu7+NKQ85BO9kLtbE7L4lxvDY89d1XCiM
/Dia/drVq98gIW5mMmGLOvNbXeWIW+d1OvuUOP1VCMnzppV4Q8BHxWGwlOP4oF6vqis+etG/emb7
mTWkVVbOFj86+ae4csqbWbKlRy9kcj2uT/n0k9rB3yhOFq2efvnSiFDGYCwlPA4fNa2wPcfRykcB
ompEds7WKsz57okuStjEdbSWfwk0+ZQP/qNhtgeYLhKeTzVTYRVPbf00+2ywJ2ORanj8JPIec2x2
iZ2nOyPaNEyycZYj73YAoW9yOMtAqCoOAaabc7VhoKJ0993JNwZ97eWDs6JBf4rtT/QCFzpXCqa0
oGKbHtN5L738CU0ap6t+fq97C0dZUW6RQawdkV90TXywbE8WY9uvJiv7SZrpMHa/AfA8TuCvaQ+g
y0o1k0M23Q4WFr3RYG5adYDrCIE81j5zhc7F3FjT1WP891a2wDKMY85o++JaNP2p4Fg+pA4NejKy
eo5692CjbNCySD8xdaaqK6b1UImdnJluF/gyipj6CFwo2Xr5Xf62azxorJ1GSsDM+VMYVEYOKZe2
FXrXFqAVAxBOdc2MU7SihQe/G/gLoiZRBU95wFlt2tMBLNxV33qSzrl1WSY0T2Nh1msU3CHxuMGu
E9iWmjB4piP4nkM72VRNXO+7npF5gC9D1mxmLRcRohlC5cfc+hwL7+oblbkdbOsqBvvS1AW+MEt7
rbwUWl8QPM8aAiY/f/UdIMlOC/7fGjttFbaVvYtLqIQpOJHFPbAszT2IowoCguRWGIBBkqFBuZDi
B2eRCvwQ8EAOLpDrVm2Ld0ezKH9o9bCWhQu/DrS1Xd0cTe9Qwsftyuz6GsEHgu5AT5d1Qz/lmjim
4eojmnS9bVU1PEPRtGHM3p4Xfim9lRdWe1Ca1kuR/mHJ8FUPZ7sDGmXLl7rsyE2J3F0ueQkx/+gm
ajm0pnTIGJEc8eBJh0pI7XBYJPK9+GMZGiQQZFGjBEX8FZYZ7+Cs2zsGYIZWlsDHASwu46zaW2lF
QoqmryH9TQ/ELElejQ5QZIPOyI/9T2egPA0ixHdaU4PCkfScI4eSlSDjKkSPcLKHMOGMRHj3Ijs6
RfKUdulv3BM1lBLD6wkeHltlLmriGtbj38x1udy9IfWjAyAuOrVetNh+LUJsSoBwnhp1JNc1a5HW
VexQA1NzCnsOj1y7GAPBcCPHaFmjDE842Gpkugtlvc+6cEWniiNN6WJxYVnPZHS8hoja7SsY46Ms
80uZu+vE4JB1ejgdjT98oKD+me2tcLMd0X+QdDR/ovrH65/+wiZCKxwvOsPjGXSCAptB/loOoJs0
Z9p3pg3mqPrmEnfSISwtDZ0O166HZhE0+DcMvAHWHwMFgn0ldPA7M5sV4UYVGlVOTLCEEPM3N/pr
pPotchmpRoclZAy4ZSj6rB/lr+L5UVRBsIMRRQIOe+h3eSZXeqhtbbLOWHsj206Qd5n7kaUDIuft
MMpnxGcffgPaPioWc5nsbeHs0U2/+IQmIewGcewhd+eIOQ9uZyxYGO5MEEL+MP7QVqm0LFz5CVaN
Ak3BkAKp1JP8w/D6vTsPq0E3bkMc/ehDtoQx+hTE1rdZT6cY6sUKAMkffXR2iTu8WhFNiZRrpkMv
+sDVx6v/aMWb1dvh3ufK27SiWdq8kxlJA+BkYLfhaAwhfPHHYimlu6gI53a4Ksa+JfD0ad8y0A9N
XN7IXlwyBCERdTyz5HoTTAsXsxh/w7B+jJj6De6NHcqq0v2NrtVAKeb6KRjTZzPrLgYcET0OH4su
PTqtXz4Mrb5nwtzTJcIWYF6ds+Fvl6UmDthmWYWIes9w+ke0/i4ZA3RZME0j1Ene0PJOME8VecQB
9T1xUs7jkAzbsUdkrQ/8Y8Z+FEBXRPLh+O27rjuXVqu7dZilT1ipExH/TPlvEDPQyKkb7ZZxunSO
MjNOmifWpqUtkP4ECzDi55psIP6QaYeo9wvj8rhoJonXPyIfWY/TJblnTw1YYrTDX2hqOTPqM3UM
WGMyI9XBeQoG/MCIGo+ebqBGKctf7A+HiZ1iPZtnuwgfo1Z+eL334iNMJ60LI0YRAZwZKEbqZo1Z
5Opqdr3I6vY1qFgpQs+sXtApX2LZu0uvDndiTpV0uvhN82pvjPkVs8A6Mlq2sjb+7NbAru4hI9ZQ
XTPthRbr6xLfjrqBNDD8c+/+oaY+/C+f+y8f/pcfu//EP/9e1GyTyWL1lClziXiK4sIAS8NTWFfg
zX0jyw8wLvJDzq6AFfN8y2OcM3YKhMpUN/d7/7r5b3xuZHmSLnzGInKIEuh6QXGYwlmskAWQN53n
5cFFi/PPzf1DknDavZxfar3rW7hmZnHA9Ms/AEETqGNIuCe86HRGtWrRl6iHa48oaNb3u2UmSUG5
351b4+Lb7rjx3YiTspeN2eF+g430P+41gFSFj+ss9UgQLau963Q83vvD/Oduon7L/eNyIpV4YGQh
S+C6lHD1YQTeALtj+Peb++fuH96/IN2g53X/319u1D2ZQo7gejEsIbkVOjNLPlnmrwCKWzaaUXlg
g1YeWhuGHn4eFAZJWB1Yp1aH+71/3dw/l0HO2nvdt1v2V18bftIUf7KooYP4bvLgBozjEMN+z6xv
zngvJgoA9FjRgArV3iVwPRcZw7cUnWTvNsyqzOE3ad2BLpUbmEoQ+wvwdcY0rTwPIMzMadJykMZm
I1SvJDH8feDmlz4qp0NtT2AHdE6uU39O6hF8hyPHJeLdj9Ep8QlwEaRbBmTnvOn9lB56mgCsHsUZ
WRYK6Kaf1nOBpD8APZImf3VZHazRtQ9eN0zIqOabGw/JwbT99hgWZGxO1Xcdh9Wuz33wIWzTmyE/
N1XZnVu78jijiiNbhgIHDUnMTr+XVe9jzTb4NSbaei3hxSwyQEMBm0tqUsmlytWaczFhB83QGtrw
n/faoD9ag9Gce6c+GQWqkRkPemki/6UOX7wgPU5POkrpIG+tc29a1hmeAO9+azz4mrjMVvlXZkm0
5ke6M1ayVZbbpzqKhHKzX6N2dPfSsPyHxPSpgDCgaeOngdxw6Zbmb2O2GbHZ1O9Qn04dId6S/8fu
6DMtmHhWE4/xb1hzpvaar2Gs8cdaRX7Rmjm/zER6dxin+npGfM10Me71ZN0KXhUYcZS4eovPOsny
cyhldta1Z7ZL48mZg3oVlikrFcZtOTGzm97A0k9/Lk/I1uWJGek+iPKbGVSSUVY1PYgdoUF/LUYE
Myu2hag8QhfNOcBCQNbUxIWJUjWbV3gxKRlN5v1GSbsZZtMZM/hiyj2yg9QjYfeksZ2jvDF05MK+
dLvtXZVdQChfeiXp2GbgpfAwzXeud/qOMd0zBQj547yIbJRQmrBQydjJ8V1hzpGVVMJa3z/3z5fv
X0FNiR++K3hijnO0y0srhcGYvVme+9OJ+aHAybYgFeAJdg4jtPoMfe0Qa/7LOMKfG79EZf3qXfw8
ZcEpId+CPvo4jMZz1AbZorWNV5zV1ULzyk9pQuEwZqay1Xwb5r47Zqm1sjWdrGQqRUOAPGcBs9Pk
sqrSQ2lFD01OnRdXGKwhV0YWqE2JdSbSe2dZyP7NLsxdT2YOdEezxEeHUzhEJCt86lSUsrcqSMcl
uVz2Mnd7NihG/+xxrdJG93EAE8ywYbpWxD4w0DrQ3gJiwCbsts7r4A8nd0o+Bs2mTKXx1EVzNTKk
M0Z9SHestilLRm/tO7BLhrhBpWeVl0yeWtaooDl7D35MnURPsLdW0ASo8iVhijCPW7AH5Z+hogiT
mf7ZlZh5ZOatB/SJK804usQ3LfzZ+uvQ2y0qg2BGJxhvfsSZfxoLJn1Bs8RksDfE1Uc5SrhltNHM
YjwOyewux6x/74R1s+fbrOAeYR1cO81MH2IPzUYKbMc0k0XZozWOIlyu2lmHe8GJEBPVTA5Y1Wtv
fsnm1QxzdrtJsaud+csHQUXjWt9IvSVW9eY4Z874z16bMx2W+cuEGUubrIeqMpBPO+LRNcJ92cLk
NK6g4iaG5OwsCrf9zFF8JIWYNpOk9evG37wsvD0KWe2qjYBJy46Vmm6aRwNhqAjK3Qyla+XQ56EB
iS/zrNtYkHka0gkVtvmgx1SUjbnvWISNudEtmhakaJGXS4OgjIVFk2NFZCJZBULYEuZuGA2nIjhK
qrhV1OjguLIEzf6IG8fKql8YGt8SfeaiY1epY6zZ1rH3hKdn3IWOiV80d4xjFXz1oWG+dQ4DF6c5
ZNDp91E3WissWW+Gdq6oz8oCBYpdVz9pZXCa7g9FGf41CNRaSB3Hcp1ePYqz3uzpjAO0YlpkYOYC
OVPQQGthskxrrsBhMx9UKdlY+nFyWNmZMsJXX6P2rglaxkbcfMVuy6QetfjCd2jLyJxaBD9uI/Ij
6BykajQ/i0BYxWVknLAwJ3cnBQQ9ut38VjflC4qp796Of+PuhxA6Z9Obk78Sc7DjvGtfM54s+CML
E6r3ZqTjZx8wvsBemlapN0lmZ227+SI2r9tUjJdbYWMnrTwi5drxYoRjt64Ey8fKRxeYqNQC5ysk
uWbj0FHycl9KJNYfvmP8VuF8EVFmAluo3XU8NsucDf2iDj19PQ867+2WWaEwKZsZeoRTGbDR7DTc
EL69Cq2SYNLQ7ng8zbgipMhdiKB6JOA2WWsm9lccR+a6ltPa08jY6sFVa+n8rM0xiBNsfZDyzk7R
RttAN55Ch5rZBJixRNvTLyW4AUxn1G9p/jtqybBo4ol2mDMbI11xih0kOgVuDtfGalCifPOAsjtN
bbM7Q/vlhO5amvVnB8tzK8r6kbGst7Nc4xKxlKqd8JYqsKfFpoKwzuDGznrHZMg9BxKTdNOW+j4m
sQLyXJftPEAZa9eBGlek+LyacThYVvdXVPNrRgww/7Y4EBD/0PlT/Jp2l9BufoKxf67QHlCogcIb
dH9d+/q2i/0rUxYQTkHF9BkvGGcbm6hBQGN+YHzX2jgsMkN1C5X4LZgALyhKh/WoaKRQSXWFJ+0V
qDSBWIq7nj8Bhqmd2+4iapVxOGU8oUCnkUKeVvk+4S9b1i0+oklhUbXgN2/ApHLOswCI4Q2NuO5u
EoVTTULAqqGruycyGFaGgq7qCr9aKBAr4asTq2LgrLps8LkpYGur0K1SQVyhjFHCwPxg5EqGwpnp
S7p1FPhVVwjYChYszh3tYCs8bINCf9XfmbGZwsdKBZJNFGQ2UXDZoXgj54yE3Ptn1M2sULRm+Gwp
NG2uA6mFr5EeRV1xqQpKILYdNNt/PkRzsq1tULdAP+wNTTbLRVX8AcYdFRj3fk8wRN5hZ1hPCrMb
3Um697tzzcA5U6BdSxF3Z9C798/fb0D7kDoBoZeP2p0OszdW8N5GYXxDdS+C7CsU4ndinspbMN/r
Cv9bKhBwpJDA+Z0O3ApAwaYEGWwqeLBUGGEJT3hSYOFQIYY5uR9DBR3mBXooFYsYFjhAYoUmDmEU
3z+VKGwxypJ8WbWKZTw0YI0r+Ma4crydC/HYVPzj+02vcMhjCRhZQkjGCke0W41w31f45EGBlFPG
IKtUwZWDHpQjtOWAVxw9IABmV6GYAZUMBLuAZ8bAUhzRlsDoVvBmCAffRgCyMYfr3MF37hTouVTI
Z1vBnxOFgUbuqK86hYbOFCTa0VHiRQocbSmENAFAf2hb802GivQ40J6AimFxEdcqZBQINfNt1lMK
TM1soTy2sKrToTS3xp1fjTOyOvZ3qLV6lnGtQbZWyOsC9nWrINidQqbkDv5BQyGy5Z2Wff+khKDN
IcUQPAKqjX25XrsKtC0hbicKvW3ff2HExA0od6Hw3L16EoKRhUEHu7tSEO8amvf9sccK8H2/RzCC
XHUK/93AAcerHT3WPe80o/5jKlS4x843VfDwAop4q3DiOlzx0AYwXinUuDZ3lzbjAfwv9s5kOW5l
u6K/4vAcNzITvSM8KVRfxabYkxMERYno+x5f7wVeRbwr+fk+e+4JQxJFFlkAMk+es/faEe4pxQh+
je3+XOaNs8IhCasWZnm1wMubL4x5QDk3QTbnjd5i/k6vGGuXawf4OTqhQAOGbjt0k6wxWEs/WFD5
kAYD5vBRLaKtcTHu/IFab3IriJzWmw5vPV7A65potoRY4iFcoOxqwbPbcNq/NP7/b4n431gidMsk
c+t/tkTs34f3KMIAkS/f7fD9P/9d/vklPx0R0jT+cHAfmEpHEor94KcdQlriD2VYhjSkY5j2V5Lt
TzuEUn+oJXYL14JtMJRwyND7aY+Qzh8uVF9HKB0eDJ+R/xd/hNSX+LJ/xEoaLiGmhH2y+1kEvBmG
85s9QlgujVszUPeijLV9OgGp09KCFKdcXiURtVuaz/kKlMtJtp3x6MzwI5RbT8ckAynRy/mpAfKz
BqY8MLASBCrMxnhs4YSh1dZOAtk0VYesd73bcMJuqYbB5xyGjlF3Xpm46BwtP5N584CcYkt6/d42
0F1PHMCPwk8HZF/SwzJFx0AxzMP0pO3B3jabYGj2kxytN4cDDquQbXupu7BGnEHfRy2Dqikf7L2e
+1iS0L7eziOaDmGBJSjCMdlSKF0q1lJvFsgowNEyU2ti56rtgs3cWI9VHq6V29xXxbg3LB8Ak9aa
p4BJ+tgF+znWyT5Z2gI5NKNl1ZFGnFKfm7UnIj/AFAKsyLd7kg6MZfbSDx9NXa6QasOti8uOfuLQ
7QbN+taa0zMreA2c0r4ooy6xVCzrKrCooUqyy4SjFOnJwi2JXQMDdWTeDSWolcpunxvH/6SrAXsj
ccmr1y0N6jSOkQjlIuaGdTIkaF0xwm8QJuR7vMLbuB86RBrBFZzR/oAhnbAPyzgWxfj5ZXAfOu1F
i8RtU6j5LgOhhq2kCe7zCEWWzfg0rIzyqq8xeaoyNQ5xLj4RLwwnmPkfceta17Wd0qYcgdAFooXj
AMmsokEHNinMd2VhVxTQzAn/8szd/nnH/lveZbdFlLfNf/67tWTS/XYjLxmJPBxwBB3p/JYLnTFl
5wjeWPd5xbFe+N3e1DtzE47pxJm0xxMgAT7yujST4zeK8zVhYMwiU4Oueaiam95FNqox4UenUewG
Ah4vNjaZdTP3+i3zDssNHiSpTqt5coKjXfaXKBE9cPB42gBF2TL6jXZDJ6+J3SaxEvAgKWLZcWTe
EQyVvUOkvFBnSWzVcSafe3eQPGUbgbL+usiaXYggYWOlXQR3h/FWmbzb/dw8NxTg7mw/9Wln3iFf
3vTz8EYhHqxxmgYb8oxQUnGSieV01xhOC1USUTVSN4U4BWU9SSEMaNvMvf/7N1yJJXnwl3fcEPay
CDkOBjDjv8Xglo4FbEuU+b1dJR2njwW7yxSJ061+pQeZ5/omxpcwuEnPI8b6Uzxpt2PZv7WC5NoE
GM66mnRQ4l39YXYEjdhpnwOCyuozXk9UbOoqklG8jeEKUf7wIagYAsgAaVRTDvIYj4Pp1X6HczbW
b2VcHLqwQXk3foPEkwDd659xXzscjKPbKkQaKyL6OrOTPZEhQeQbeYGqLOSJdyk/a0rfOV1gwwAh
xzKoxlvT8Z/Qxasdw3z0VqWkqM8HipNolqvZLl85gJ3TFBBT1s3UIc65wXC+noq63VSoqr3eKV8j
0TjL8PXoLoMzMevfc6s7D7WSe5vFbUK1vst6WXnwfIqnKRjOhk8oWyYIQjO0FokUmEUc0tswLm1P
jzEfEOpBIsyUed1AWlIELnmVZiHwdY6B7EPXqViMNxPEa71lELnEcUS2J6Gcb+uFQUYo04u9iKNA
M4C+88/EzWVNEd2bRr+kLeNxa+LACwDJhEV41zqag/wVYbQ2xIsNJhDM0LodtiqGUjmWFYKZ1nGq
Xfdhwyyfru2ptOQjSt0bJpTVlkDHcT2NFTSLJhq2IIGTPfg+9FShTQrZjOh3Bg2pog4sdVntK0LT
AXtTAE/DSQvJ4G57Hum5L6dTxYFLL+n7U52D1wi6g4HtzXfJN+pB9W8rW3OO+J0hacqyQyZlmPeO
0+3LvpuO0xTg/DGzHQ/69xaT1apWvbbqFJNgWuIfwC+afZYi9aFaTNtWXHFfeRDG1gqT9pmuPtlU
ojx1LCaKg8PVsHjDJ+hQ/pKYBYwxuRmnix5mRHR1gB4I/duNEeqCbjKhsLl2ibqSD3Zersqqq4g6
7Ct6w0m5zzPUeK4JryD1p/U8OG9g1FCmweXdytLa8xBQvOfZ2p3MZqeh/13lhFruY6G7Xh8HyVEn
MmFQgb6D7dWsp9lme0qC8xcFnKitW+aHHxjYhv3fLwOMvn9ZBkwhHOUiTUSsp7u6Uu4SJvoXg6UK
et8PGEreYZExV0MIEV/llcvBOIYLY86H2TVq+I4Ee1Dzr2u7czEve6FmQ1Uq6D0Khg0o+2dzNec8
XlnePwHTp13F9g7SePw+B8K8j7IjEoiy68ZzY/qr1KyOTq5ZO62mWcxwrj1qUF+zUG+vK6d8GV1k
MdU8docBPTUy0Ak6Tzupsxuk0cayd+GNaJm3EnRDWwk6CTY7ECFN024yJREr6PkPiBuk2wSdswqV
ZHYJb/80K2UBUcshBcPrDVEpFnXKvDD0+f4j4bwm2VGQY3D+fQMjQxCpMLJT3RjrrhjTPS3kI4iX
ZQjK2o8dg0Rs3ZzONHk7vJoaSGgerLNeIhJtBR0Q8uJoa1gpBCTNztY0urNtizOUxqlmnqpJPEFp
eAMT/c3CcLZT9HRdYQXAB9DQ97B9OxN/fINbP0RLvc3peW5sw1SeG+XDsW5mLy5jur08wCfLVdj7
e73fRn4LTk+2xtWQY0lwJtLcMneiLuMwfIoCLm87Ai4kFzhmAQC1VHNFVTSghoG33o4WDoKCo28R
DMusKfle2NLaVdNdpLnh1rA57whda+4UocJAgRFp54g6i+wsMXUXVZmdu9mmT7t82I999+eB5mP8
j+AHyp0lYyH/pVpYbsp/7F3LTatTPNvCsSxlYjReUnf/ctMOtLi1YK79O7x26Er6wD35FnkQc6ua
vTDUU1lne02bx7ve/Ihnd7oyQAnSVAZ1M1fvAhaLlqf00URKFYxGah2pQqG0UOM5G2hpa/OdNjUx
ViVLI33EuWhmOr06OeJDBwbbHdNI3J6uiHYGcP6I5vcG6TYpsWbteq5T92sjz8arqmAt0+163s7g
6M8q6FzGcoOPpGX+ZkXwTlszmYlMQsLU6Ff9CArOds4jNBHPylGpaEiQ7kzYYBTRXDSrFk8uiJMZ
QdN+0GekkEZAVuCwaXlybmMmoUhWU3tnE1VeRZ22/fvlwljOE7+98cZytpGWEkQ7mb+tFvkMNUmG
gX2XWnO7GWM5Xlclq+cLQh7/NkfXvhNGiGwdYtjQtiSxhqeiibpzaUrDw9EU34GnBsSnbYg7pGmO
9xhcQ/kkfGFi4ws0rzZ69xqDLS5vnH6FI5eQRJBLzAtOksrg4BdBygStbD1FJtEetDBnArOnczLp
yYNEdZAmzmudh8Vx7sPQI5E0P1soOLFbNvdt4DfrGW42NERGgLTMjn//HklX/JM3yTZsKZWyEb38
/iYNWQ1n0RjMO2pEdkzovjeRvDSz6I512Isdr/liqThBxACNT3TzyHEFt1DVSyI3epY6zSX2PGk6
8G3mCAUeuvXaMoBQlHZZ0Qly5bqNJV0id74Sbg5d289q1u3cOtDH7o+4da/sKn5GtW7si+YcZv1Z
YNzYNmWIJEYxSHAC3EJWBlewsb8xrTP3rIrzg40EqB5191DSn58JUT33fbaWpQMQVSwIFypGcI/Z
iG0vnq5Tg0UuiXrB9KVB0kLDrXALA1Bo7pwzgWEH8VEHQRwVLFTmOIjCF02a5h4CT08izjnqjO0E
WeTKtvRg3U2h8SAkaGI9ma1T1pTkftYTC8kRJ0ZPrHzG+Uphqwn7ARnqiA5ItF7VSM1zcSKuGNS/
WAOP5cBZZzMOubmqHZzSpEhh+c8sfPG5JU94AiWU9cC1tL1G0XQrjQEMk1vjU4LkR+IzUaewBNZN
YZ2RznR30Yyro/XxO7WVdT0XePviSIRnhlUvnd6wbDQwvovkm0Lv9u4ksLdaIodQwTr7jJoQGKnN
eEv/3sNCGbMcfomfrsGUo/7p6HV97UCEDtzCIqkISq6uo1K7SQfp3NSVRkc5TJGUEq+Qp801IsdD
JVDsFNj5CruQR9xUhUm7WsW2doTwfhAEiz7pSWaucIJMF/wtx3pxV0STeEYCIB+HcQFI1s0aavTE
qRNz3aQiwG+YJretRj80duzbtnzMVBbfIOe7JlkBCpnpMnloWHmCbLegeE7NSFxrxexzMCLXg0n5
w5bAzsC5w6uk/UXfDKILds0w0sIzE5ViWzY4aL7+Sh91Z2fxh15kxYEM5Y+cR4pjr8Lw6ri4gxLe
dob1Z6oloDZDe6/rU7YNJzwVdhsgERoDccWb6/yL4HgWs9+fYlc3OI5KxzS/Gja/nUhRnoJdTHpU
jxbFwZi5Mcaizj42dFSu2ZTuZusrlyU3buxEu1chMzZVNaRjDGO1m4gpQTFkUVEscyrdrOG8Gd0m
8m+1LL8YKs4fFkGjaueLUMQ6RHhPaTaEithhPJ+RY+krOJX5rlDlQxs75k407Ntf66xet6DJ02Y4
hD5Y6yDohhsn8b/3Tn8nUt19gEW2LbjM133i46gBswzMFD4weyZZCBgsPdU7pFb7RP7QnenQ1ch0
2wxLKLRm+XtfliFcNQuNnuYDgB/sbY055KTNjnPtVwWK1gx/XmlVOS8c5Ddmp59AEzCLcF0IzXnQ
vdrlfMBRPj9Ysuo3aUCafDUq08tLIknJD5m1InzU56raJyAn16k2xg+Zf2+5y/8Ws3Y1+k56cA1Q
cl3EzKnyWd2EHVx6mYkrf9F7ZUI/xz6a9sGpkxsqxefGkuSaTCo5W0hCDn1IQHkwiXjjdvZHtswH
gw58aBNGDAF1Rk5lsc9dfTjJpZwJYlT8Ka5uxphjtTIpme5aOXtYcvUdER/40Ex2LmKGDnrCgW6U
M9V8pFXbNO13IF1BbtqZf62qwsVxYZleiFtk54TQDNtWQ8IyJvQ1Bu0p6sFT5H4pdvUkWeNgVmw6
io6iUOYpVw9E2FWITHs0nz4SWb+ITRIQw3Wko92ccXwhXCTSw0cyi9jfoi0fVhVTtLJL9ino9RUW
0+cwRrBQjUJnYN8wHgkkWZOpyxkWUFsfWxMoz2jJL/8YzFTeF1ab7MxCD44RffAbFBUoultIJUOV
fUjjhh3Xf9cKgg38licykGRAYcnUF5vIyTey5DpyomOBLPYR3e03Gjbyqlr+1lbuyQ3mOzQQOnJt
C+903iabAOILqTZPGdzHm0Y0cOtC3fbQYKWkDQvGJyJzuIRucucs8O6k4PhtJJ9+PXyzKse6xE9I
BoNj2CBmH/dMIopLpH2P2tDxWiY6pzClfx/Y2MhI6XXWUhTOozGnGYbllqilmBQCVNAmgmLrSUM2
h3KavRLWs4W2EzN4yP5LmiXR2wuZALha6bVjHh8CM38sgwJvpcjFsRQPvb4k/RR69Or02b6qrxjk
FOjJTWfbFnCp9dg5TRnTZrtFajYnxKoCnMWX3UaXIUAdpvXWNsCdxfJaTk+Jz21HcRSG7fxSjUi5
IC7k68wkh3BiFT8zlUqYSr6WY0ZcgEU+kYrNc08y2a29CD60fkxvS6O+71oG2KlbadvCdFNSAkBL
uD7tSfjv1GQamvygi5/ziDgpvHSwJRyX0PZ8ENwtPUhwJcOXTNqVNwy9fRubJT2H+jt9CnUdBqVL
UFuU4BUM561rp9bO6I0Gg4bcRkHrPAALM3UMgO5BQ2p0dozwMfZbbVMG+zRu6301DThCGjM7WTjM
1x3nJ0IpDH+faU6zlTWjXVxIhOqUBFKZxUa0CChTspBmNJn+7WjSODX6PD0QmN2uOwIljkaSQe0z
8f0CA0Ml3kRoc0ZILW013AcFei7lTONO76djRlje6qtsnsz3Ni3rA4d3DBRTgkMeJF6uTeoa5x2a
gF3ZxR9pPKRbkTrirCqxmjVo5EDeYAAVgN6siUS6oZqvidgiTqysdFB/BsWskERMS/3Vzu09voBX
4J1qL5AsHVxJkUAaouUlkT1cy7h6m2kWb4SeLZq94Y4Zgsub5t7ysGBfF91wnZaICKpc/0yrAH0X
5oNnY8pvgsU+YJQVa5qR1Ezbra3rPqHmzl8AvcwgX0yxGsOu2RNpY/+5U/7/dOl/MV3SaQdQN/zP
06WnH3VW5O1fx0s/v+bneMmWfxi2rruWLqSCc6VTZvycMNn6HwZcKWEzZEL/ZFoctn5OmAzzDyH5
55+TJ8Ux7eeAyVB/MHiSLp8BiSJMw/6/DJh+7RET+WGa6KxtfkBmX4axgML+es52JH71iLPcPrDc
D4fzqB5dZjmgmAm4w//yxvyTQ/1vsywa0BbzLX4rhlr0OCjZfn0x2JmV0iHA7idcKFvl0ES2+1H3
ZKVHCOx4lr43jUAYtanEdOXmzkuljYc0o5CP+uyNnZfNp6DgH8jwG1og2+Cn10ZClejk0SPptg9M
PEzPsvRTtEQKlkseFJw+jpyYUscljjSGwVwEzn5ohNpoPUOcXqtv//4X/epO/OUQ/fWLmgzsBMIl
BlvWb+8qzNB01BPH3U+BsR9bEhjZIJJ1F5mYa2cvkSkxnJH6MET6mZInUI71rYjyzPtKEomAXwQ4
ZEORfTJCpofdD2uqPzTxRP4kOVkTkxWBoMcuxAEZk0kmn5OO0zBR7x0jH+XoB9xXC/LeUNhg9avF
YZ3GnLWEvpFdoR9hihas6PFThO0MllroINzKM5iRIVQ0CCzrtMbAodnEfdCkxcNCTAGOAtTGbqLh
RA7al6nCURcGCI04beScO2iVhrAQ3Jh2KDw2F70JXxJ9ynhCpDnc9oA0kIchQYLHNs0/0JPeJiL4
pNULO2yRHnYkDQyEhvJrOevJSF4LSlEsrv07BDJS5Cx68v/iWv3On1tuStvgOpmuMHlCf7spRW2U
etbO7j5EvsP8x3+I9eQNXMiqz5Fg5ABCkdChmQkM4mV7dgYgrUTUWKT3akjj/K7dyZQ0OtjL0FRC
aO+2tfEHpdb02ziq5aBVKiIyGzAXyoAAi4B6tfCzwOMGu7pEo0r8a7B1pot87kVKtkkQfZqxCwAp
wmRQ2SBz44L7HqXjph4GlzhR91saMsfFnfqShvnZKCAwaRF0OYc+ZWgmp0yVT92Q34JmouQfUSdN
/TmSCU4/QPkNOAfUGD0BBzgtlUyvY1+76VR7NhnTorbXsXWD+izxLSlrXGHp+TRyYULncC8C8yCo
MqwPYRzfuC7TLCN9GJvkkyL9yIW6y1zumH9xnX49rH09UhBkOK0xBrdpTv26dqB56qCFDy7HqHJY
1wJ0nhOY03ZxVbXqvjWSl79/Qbm0GH9/iBmd6axbJhCJhYb416XR7CVEQskrknXGxMTC+hRlWHz4
1ejcPZdRfq2jQ1+Eoi/JxB0c0Qb27EJBCMhB5UTBZyM3zMT2fff69z/bP7tnXWE73C2I8ejq//qj
KUbFeQbXem/TL2+KcGeH/GjsZLjHTNv0OgxtZMJk/+Ia/JOXNYQE3GGjSkAt8ds1IPBROenAxC4z
08/RdB5EyXrgFPFnU3X+JhhJdWmch7//XaX4rdu2XHrKUME2uWxT/22PigOp3IEHF+e67L0ouAnQ
ysNHSM8crxhILBwGA021Zzz6jf2QoPXhUESvtrAF8lWXIF8A8S7bEo9ddmXFBUAeFhlfJMTn8m1S
6e44E0IXiSeABgJvICY/TqxWdms0UeSlU/Sc19olN6xj3vNWTzZ2LED2m4rXZboMcjA1CC/A/M29
eYtylRxCq+nolmQHRou4E4Cx0jFZFW/BRFSanTOA1RlPeDYW5KpAwW459UcrHpMyGdY+533Xr3zI
u3RFyCF6awfkzGRlEryOcCHBXcqymLgeiM/PsTNP0lcJDStSC1GObZwk7VblqrPID52WhScd57MR
sBkIeKzjxGUrqy14OVJ9Rk6xejo9EMP42Mnl/7K1rtxpurNb9pxKQyPB+fwBmSg/GFwfcoT0F2tC
3IlR1TMnRBZDVdE0dLfCCfGLZ0xEOgxvI6PQVVpn3r+4I5SxtGZ+eTYZaUvJjahsx3LBMP/6APjK
T7twrsc90uEe1wSywv6mm+aZ0VtTeL17ccSI/VeWVzqd0xUwn6t5IBaVspoulMHga5P2Dhk1tNFW
vgOlDz4Jc9q422YxGxG1iofEyxs6osUxxQbnQsnHLm4kIluCAsCqsaCv2w75W0g/G60Mul7N/Ihs
UhimbPamJlMeATbBOktbsYJsvvEXwp0+I9YsgpB8rOmzza2jrRhnGqb7rRAH5n93ZG3BH+hlybSr
3anEwIE5G98TjYMsZKWHsfS1FWsWdme0oEyYy/lep1GZmvmdU9H4hUOn0/ZIzFUp1YvbpcNWGfbW
JJ50lQJT3bSxtjbxbjHmo8Qig+bQzpJMW7j6Wo4oOkRRb1lkCNUhyTiZ/tjMxSvJe0zzG/MZFJCP
xjMCHKEtTEAPgr+2jn2y/9Kk9NBGXldzdxgzP8IybV94XaIDbXAaXU0iLn3mKhzudUKlVB9hzc9g
nyTDVT3F3XphANopb5Xx1A5E+IwVPLTK/JwqchMJLNjmZd2tZEmrDoBtdvAxPoYU1p5tgh22Erkl
H7wkr5r24hhO3ugrdqd55OxurVHsJJ5Ayrcyornb+PTAtYDiC1PpOJIXYfK1nrKmd0ozRIJutgIE
ki7VqdwaxNlPftzDnwoJjsDX1QVWf9M0ZbTtZ2bJCULcigbFYcSAzd3ALRGVUFVhc0cwTnVKQD0r
kR0zzAsSdUKVL2B3sTnruHgdAnc3BKqF60Rm6GPF4vkPn+YgvY/N6hTF5SG2QvIZl1TgOAoJjEEN
X+lrDJ/bwUZGYHAzTDkEMbsgFnqBLGYA2oRL9eQUnacm94IUBSCu1t8H9Bm9UtaPGY/rqpf6JRxs
7dA3yUk2an7PO/A1fBu2EmtX+saTWZnXFl7sTSNDjWVI3+FcXjpPFaugCtROhAANzImMzegxT8YT
h3ogaoVgvJOWj6MiSG12iZkDqUEWQCdpCat6byTspWFC4pir2eM2xNiP8IhafmJFgaHp9bN9g2Pz
NIf6zdR3m1LT3rNivFC0AqBJbPw1iuppzMDo+P1rr+j+iYX6WwtxMuvx2NjioHoqVJNqpUBQtM07
7V73WZnnnCXWCAglwWRKgOklXigk2MXvGg22ftdp4crQ1HmuGxILJE91K4lGSKLZq1bjq85jsxoT
WqTE6YIDiQmFxX6fZBjji9daJ8eY1gTi/2wiTMQntWdM9Xe3ZUjefa9YbQ71wHPsjs2Ocfl1WlX3
uWMeLtvBDa/KCYM7ursrMdZbCzd+aYdPSdb/qGyc8b3wIVsQzj2eOqt6bavuwW3UW2Ick2o+VjT5
V5FbELQyQZ4lJgVthj08p2D/OmD9VdruzKS6nkei2efcBk/V51iK0QESbPUIXp9w09R9T5yKBN1k
vE9dHLuZjUdJz4gvKPp+m7LU56Akb1qI4uupxx8VEOOCq1zuNAX8AO8RaZzpGXvfw6ABrKJpdd03
GKFKlb7GOe9OaDyVuK7PzNIKgEel8Chtn13FbqLFIrmUmpvv7WLRocjqwhCUFhenA6Ll9hpDdiZJ
ns+5cRWTBc783yrZgcmx4ns+gncG7an3dxVdk9jgYS4LHCaV0T7CtLgsbN9Eb+M1Dqt1PDCxbR1n
U8HG8ZrZfqTXnx+Ad8LOA2fozTNmqyzzmaE7HSEUAFehayMGCeN3P3qoG7cFF8iiGeqXPBCCQ1e3
svQdebaQ8cP4Ad0zgPfaOiYuHK6o9CELFrB62wRaQV8Va5NR46bvdALrCKBdDcNjiYoEpx2oJXfu
cKkeooGmXzIhZh65VugxvmnRG095s/GJn1ibNINoAF9GyV4dgMsGDA+DS3L5Beyji6iz4GA12S6p
Inujh8QShiWGZ2Q3W5EJXCCc/KgjVwBbkTbP+kvpEg6Eg6bMSFcs2DejvjuB/TiWevChq3WfBh+Z
QU4ZsUqpRzX12JZZ5NFlW4Yow1H5zTMsyg9k23urXJBAvvYEbAeTG6AlzvpghAp65YwvX/p6eshY
XlZT6uC9ZNrU2uke3zZjIo6RSXrsXPszjhXJiA7qr6Yvngc4GTTV5WbIw+tCD1/84KVRJ3qHLf5+
o/Bi3d3JchxpAKr919cOU0QIONtbA2xlGkFs6C6lwSDNyQtNb64S4NHB8BxaA8ojjbTSPgZCW9uG
Q4DX/Kh16TZCPMc4ISXvgc/ngjW3TT7NngkF7uBhjyTmuZgZj1fC3KjKkBthNMeZNY5ehKi5wISs
1e7nuLzY7OANJeruKSzbGtE6AvQqeCT12B71JY9keG2Jp2HrfFEYjl4IO2cgeZcNc73R7Bb8iza7
3mCwxOd1lr0mQDole+4wLclyTH+YA6WQilz5A1kUPufpPW+t2wEu+pqIHnUAEPXS2ij8kfL2eb91
c41mp6k9QkUGaiXazTSUUFsoeDYS1dKabSBdd7Zxm5Qn1eYHo9aqo8bJFfuxb5liJ7SwWQ6A9Z8f
zNlsGcxmNGct80K5Om8LXR89J1nUcTPajNVIsrJQQJf4dbvjOIT98etP//gQLA2KLEbBKDoSPUcb
IkzvQILPU2dnmQ6ua4zTR6ui/m7n4poZ43wMq3YmlzuKPeTTZPct39zBAgsUaNyhat4TonwKnAwZ
b9peh9Il5ajKn2oni7bApdpj5GMfVgO8mtBmIJPEckfA91VpEjWT62u0XSCPWnUVq5A7NHvkFmfb
NRI4FoEVYuygGjF7KFValqyFapm09yjQgK8EWvKjq6PbYc50IOL5D6K8r+zwgjuNSn8Kbn1/vKJM
Gj3XJgmoaB7zJrmvkojwyOJHPYynSBnM5tW701lvxhH53AuZfmDys+IHgRq3qhWeVEPG8cd2PWKB
kFgkV31nsa93jyNME2oolBhLmWKE61jMbH00wxwk2fUEk0ebEhbTlleBiWNuSjd749w3HTGdTMcB
Svumh3CH6Elm8EfQxbUqNw69lvZHrKEjSXzHjtjqowXdc2N2xZNFJfSnET/hQicNMu2MR1SLCubv
k+Mfvz7kQ6odRZRcU3cTzahxy5JkuzMI+8ORhIm+RogGOyCrrVVVFw9x0n4gcOz+vGG+/vR1ryBU
k+to8qmz9aALd19shBAawvHrT47R6bR5LHjehAw3tftgqdpB0jl/U0UmgViEB4bar0FM92foge84
/i5fGhoiTj7j3n/gwLQ3yIUC2GlCeA8eoTsR6Wu5/LzC3Ecju1uOR5W5f3B0Jvo7QYsulYApjFdu
cogziriogG9ZUbp5hg7kWuTmxlTzd2MaDl89TAbCDHEKGPoNlPRCcmCLzO1cdy+c2iiPBHQRa76y
iPmO+YTOurkZLI4nRLWs6jb+7A0acgwzf4x9DCWi5hdolbYyyxF43wxG3qDEPNocL2sywEFyTAxS
rE8Euepmaf19HRL9MoZMAg/UyNq9UxgSlztH7rnne8vImlYZ6INSZUscCP8U+fqjxKPvOtAwlhbe
V5tLy9wHctPeEJpT1+JLWIk0/mj85JNAwY2Net4a+f3i+joUGhHAOKBXivnoBpfAXayIl/QH/pM9
3Wh9v3gY2V0tvM9EL0WCKKWVVkZkqY8BATi4aHsGumtpueHaUrd+i4JvmCjh4qh8J0LqHtjKPp7w
5tV6gsa3e8+sCdVErw4pLfKzis5MNB2yLxUzmpwEQUsBYqCf2r43BSeo5Y4Z59BaV0sf05pB+Id4
7OkeMLMHaWyOa6NG4RMIx6SNQDvaIYHPQ4afHkaTZ7xb2opDEboLo+bS2vV336IjQEoVsIaAep0U
IIhdzTNxljt74u02RfEkO7DEBG/Sw0iGU20oTNotu/ZQYzDUKZrouTNBrG1GTmCDN5bW3o79AbBi
J3m4vy5PyEoThVGL2zx+a7kQqHvzJyXYymI6g4OJSt0FM5kIyDh45e5mAzulP5c8HgnwSN25CJPG
SYQ6j7gI5w4DMCG6DAYZx7oPdkwXI7Wi16iLLhoytz/vuoQkiUwKSIUj1ckwCo+/fc4z9UPY/9kI
SYjgWM06U22fjiPzB1wZvvOQxkbDbcHnOLVV3FAwPsh85aX0cDlSL50YOzMvdW18gBiix+OXoAfE
j0gT17lxH/YFWXKhu/16S4nFHTY6Qg8alegTqXNy/MvLdyuSd2rbgsKnD892tvRxNVJ7rQaQIDf4
ZmiT+2wcr2NM2pu+4CwHWRkruEgVWKUZfzyAm7RM9jnNhhVKCbWZueEho3Fdv5rbOc04OttEhQ+R
JxI6PJoFl6dIOgXMOKNeIJlUjTSGi9IgE7tNyTadEtpGmXnomM8fiyl+Cwy6MFI7o48A4hVDV8mw
nTlVsqV9z3Yc2qdqkOEmJ3oMNrGzdTELklySt3s4j2GDlj30Zx7aiGZNvc+7YklYKIBpDpwUiGk8
yGg61Jr5EjB64FRQbqrch0ydfBuCBPF5h2k1debPTDwS9uziEqaxprnJWzSQNQr5C4UwL5LQN4Mm
chlKe5fpdOdETFtpNvFCc6pslhuP/gVCEQjMy0yGRMtP2itc5sF5iFJ1nc7mpfG5bSmgmjRrNzZi
caV1i3eOe2w2crIZwB5Kv8Ko39cK2Xt1aRqDk0ABfWRmpe3qK52lElNBptY+Au9VJ9VJKUNb07AX
WbVTCjnT2KeoTBr6ahqxF0mfrARWVBaZ5sP3fVgfwaefnFuUsWEfPKNXILPTUhpDY7D7PSGkTIJZ
4P+LsvPacZ7LzvStGHPOhhhEioBtYJiVcyidEBX0MYtZJHX187C67e42xoMxfkBQ6a/SJzHsvda7
3vCazVV/GlqILCq+Yf0oC/w0hihcwpJAn4W6zIsVAFI97jyBNYV457cI/sCojeE2lDy98O0uOpAi
8Imlz4It1sJFdU7Dv9JxBzAmIIYGFD/ck2hzamXwsUUm1kz3MDWa56VXTSRcQ3MHgxo3KIp8zqTg
GinNflJ3Xg4iJUoxPqizqGHqVuYuacmcjwvSE4qxAHlpp35UmDyaQTqcVfjpYqZ9vmbCd9XkkVmJ
gmJKVHClPFdFysIojoCiprJJ3BldXXwtUhwAoqG/a1Osc+tXMn/J6SrJRPqapwgtgWRD46XWG1+X
vGkjnUpsr2ZvWBJlupGHaN/mk4g8nWj11mMV4Xrl6dUEi+Vc/RLb9IY5xyqL8E3XX9B94pTrUZsQ
bzp5E8wTTW+i/w6cri6xIVFKF8g2XmZvKO4CijilgUnAhZoTWEuZojZ78m8CEhFab3hngw0P9uG/
JfwmJn4JVVfko/oYMCx+H4JJicD17z9XOrBmmXcLoc5ny6pEPQdN5VDxCRZilg6mRuwSKaXCsKxh
zbOW4KXLumT078lkkYcQ3IwBpu/i92fovltY/XiytbMMdFF+rnwGsmgMnszqNBuCQQeXTgpsWBuu
2qWyMQiyuCCTHo0eO6a4KBAILn6f/T4kCbyniL3bTmHUL34f/DaFnlXj1NGECSSd//wf7zBagfn3
doD5Ay7rMycO5GPQYmWCQKyEGsSdlxDgoQCLeDCaYEdBXe+jet6yHU2XE3iZNjmleA2Maui/P0z1
Am600vb2ryhbUKq/EnH/R8QEAq82n9mj/tfxr74JSuCODJt//9d/+mnz+Woe5f/zV6zj/z79y5+8
+pf10Tn919/8p/eu//33f0Nktz6bz3/6wf6VmO7bRzUcHnWb/vVz/O03/3//59+EqqehePzb//r8
GRfjqG6q6Lv5R5KBCP0YusB/T0yY/3yG+f/lL/5D9SqKf5nAPmAgr8gTFarBf9IScPRA3iqji0U4
MtOgHvwHKUH/ywTxHoMnQrsYPIl/l70q4l+A4XUVysrIpkQt+z9hJSCUHUdY/4DwT8a3mPC54Aog
wJVn/2XWhDtV2U41X92IQ/zykmdudlD6sCp8s6cWUTqWGiEGqb8PBXMPRw1CPLG1epGKUT0WQDz9
fYhrEgHqmPCcdmxNfx/eY6fajw+/P+aIJSjB0pCtUIo8eWxsfx/aAJswUMa//fjX14QngSk+gvgE
whG3bVqSJ8jD7zOp7nlRqWYFnbtfYupSFYsiBg0jPoynfsn8Hq4VvK78+i5VJllCRYTC6IKgTUmG
ysOdrxBQozflptc71IVhBsGBqahZa1jPGsroMobasXOaWbYO6wyxPwNeUccOS25afAKeKvuSrs3r
IfnSIQPCqWJLCcdOehhbbGISRaeU6p0w5aVqbKIUQcP1IiiLwxAgMBE0PlMQz87toM81CdwKN/m5
LCGto3+DUzg23j0YOdOg8Wld1TyVxk5cFnvUgwLw7vg5hULNF7/PyLXU5kTRlGkASjk+iO8ydCdd
tO1fde5F1eAFY5uWAIaMxoRl4EceczwSxdSXI8J8bz7jKFmGsMNhimmIvOArkGAxDwLI54rWz0lN
PWZZVFqEMiyasQnFYuC5EDtZIdC8oyMcvfD+/hBMk/wffhzG3pXmPt73M7F1iMrMF78Pk9Ht7vcZ
47q/vSbNJNWDHg8+ifne7yf/fWAugRff+CC8kVr1GVVJjDoU32s+TxPHLydIXAkx9/FN3W1g364x
Jwtis9zLK7GmtzfKszQ9aonZ/1TMhnpsBcy8wSXZgZD8EhyRwYqROr5Ls24yVZgNn6OQVziWEhFq
7YFnKAB12cwuL3zyJasmKm6ybcBPuhqoBr3RMhm5m8bzlvwRLVxIr/k6jGxIqDIhGWzdeJDiL1S/
t3J/VIqffOrMmOyRplCBxAwDWLElNgsK+M4slygYqITYI/GH8IbX/P01OYcUXG+SqozogMeuxv4P
wQR/L22pTubIfHF91kmCqCyke5qywtUOezblaauPeIcShuAIiekSbuF0GI3xPD4ZGTnqRW1xPB4P
G86jUwygFGxcrUhZpJ0bQ7pHsxLqHlavKT5/WHr30CfMKtgU+lfxg5qRw7d9naI9fFAUcIHdrJoj
iVscCaJ8IKG0rlKaEmFO0noYbeyNaJnvCwyrD7xefJAfZn/SwRvFkgj4HjaAUXxgBY0KNMWx64XT
oUXaVEweK06hVFKGsqhVo3+5Q7QjpuQJEPpoVaOrvuF/aLgeQSZIqN7M9/cEy94Gl2iDo9vQ5pBi
p5uTTypfwJ0ytesNUavkffZowKQFLvLtQe6Xz510lq8Z5pVT1hAYGTC3rHovgwOj6D76i/f8VdmT
py0zdgwclXvzUMxAoA08RpkOYwSAFXR6VFeYMTXX55d2fl50O93GnaF2ttYu9epDB9708KMXOItM
TnwXNBoFwIwV6fVNxwniPHOjNZXPZDeUVtZYRAnNTvJKuKmhyZfhslU+lUd/wgs1WKqLYt5gv2oy
/xPAkumifvLaCbgdfDf+ZprD4CiKrWwtyawUnnIhtgxDtsBo90l+fK3KS7+T7gh2qxtuqJ1ucrG9
VrOC0s/AVyglbQEiBua/NhfUNHUkPIjhBGjLBq2cagb3amlH84lq5yeQ27GLNHsClJDl4m1nN3tg
sfcffUFKSW1IwJu2ZiYL9Y/+HZ6QQzyUH3kx/Yx+9D3rzlDb6jEg7QUurZG9zz6JCy9D6tBHLItd
jct6Y4pXuvXS1Bd43QHMqbD8t08P9vp2eNoF2wE48tuoPyWmW3aeejOuhwxthR3+lLXTUW5ZP681
JtmvNab+6lVZkYKJw+xrrVvYqmZWbQNGaFRgt8g3KPvWHYNYpCxL6AinErYyNkWsGfjqe7M/z7cz
XCZv6hVbbm61/MHaQfsGA6xXf6DTp9phGto8qfAqm0ufw9vMUW0DlRopb9fnfFi7+qBfI7Ljpwlc
1QRkxHr7IIYWx7z+xK/eEb/yB+nHOAzPCBR3cEt5sUTRl96G83QFzsGySKNiK/PO6fn+wBzn6OMN
EdnJXVbL7v6Knfe82MWNR/dQ+S7nMqQp8jcTJqcnfyGCyzVeuhO+yf7h/HYC8vwF997z1IcW/6AE
CkO7tGov/nuO1/1ktM+zdMGZ8T1yAzy+JjekX06Zj9K8s9Gx7iC1OcVclFjjC3aA0IcgPUOsqGEN
GaPR2Et8W91ze++zdfwVgjB/B4fGX0xJ6WUBkR8ogWF5gxsz8rvlr3NcrhO8k4/4JfeCw9v4hRmT
UiysNOFeD0/KAgdWevVN9PDNX+t4qg27ZDBegRVcqPiz/DJVMcCrvLwyEgXZh9uIFxRUk8m+7rdw
XEK6Xbz9Q5PFI8psXyH00c7SRxZ7ExLEMILY9zdqcbBdvrZ2fB/9112qH2M6D3cvSYmS5sjcQsC+
yAhi5M908LyHArNy0ttEmbBYjFHwaPwblPkGiGKtc2bwFbmHr6tC/ifRnAQ0/knn/MfQwPF7my/G
+j9xqc0W4XeAWZdxQrm7D9JboqzJM+XjNuZ73c1N/1YtwCQjtr7lBLUFM1PcMILvl7rC1yzJ5k+8
71qH4A8p81BqSbkthru8QpVmi8361UGBgqZnol2IsrmYrxkOv8lXMoiUaazRaclAgjenPY5Zxiyl
3mtJD5FgmXzoC3kRH9Tl4Ckbefve+ufZgis6M8SlcNPwCmCJSQBECYu98RFwQaxqchKsUHSe8gal
k5XGtuh7pIw+paOEi/10ATjpH1K7O+UOFvvO2C/OyfcBUHkSjdFskp6kwDX+lsMSQ2bnAtuQMzj9
EcNvJXR8yetHp2Qjz8ESzRmILgCLEYCRRUsV0aER1UsMqUpSrBjwPAkupIgk6MXE/JDhTynaEHuk
0u3i0zt32ulafHkvxZql4MUmvy8VdpDuycxjVJnAYefqOrAQnce3wj9tG5LUQ3VrIBJ85KVVnYUd
LbVIojlbr4p0idANI35EyV6KzZFe0+N45aL4wA8N5kVHmmMLPcol6AOnwrK0Y3mpJxet8yQJ13PE
/0b0rVyLtf7BCOa551WST/1luOwJ56XSMGfXsrD4SAcJuyhjWPXu7Eu5EuG2Sg8D8vlxOW3+CJpV
bYjxxDnBbVrr5UqW7sr2897sBfe1f9vBThAX7bzedkv5o/T2KrOyR3XvN5inzrYF7/G2w6XiPVGM
WGHLNHidWcltgiv+qcrNCVFeS44RHoSAkBoS1SOQfE2eBuWqTq8wx4b9lVzkHU6ZFXHfEtJNq8Mq
0Z186R+Ta1tfX51dnQkQfu0zJyVH+AgoAK30UbnU7NPBbVXYE0a6wHFKNeO9skz3w7W7VvAoRvw/
apfFXgDS37BxYDRp5vP61J3wHuOKLSwS0xsmienmudAu4vn9CHswTi97rrFhXtAGdAVGP4zY7OC7
3RWfilNBVBw9CbmGGEwZCTI7zKwP7Tw4CifthwuncsXzpLnqSN8vouxin4gCkyZCnVxn72NDUcIn
+QTWEy9EaGKoXTZe9Trg5zbNXbhkJcIrB318kgC8GitEacz4XqzwAAT3eA9Rp/SdurVTpr9O3uIv
cIhUu30xtDTqjNw5ZKuO/Ek2PGQR8dOuy23+wz6tw2XLHPmCDjZ08x9so91m0zZz8kgl/0xXVW6b
8+Qrg2pymzmEvyRPh4Ebjrl1vQY3899O1lHd7l6H6lBJazEyXwc5dxnJJB9RZ+DQO1uWu0EyW90p
j8k3X76U7W7LP0A+IppkPVqUO4iF2I/WZA3y99pGmlhCtGhnRr0lOolfzTHSFL3nQWnmqYYhJIM1
TPCN+D5Ag9okW//KJ2qHjpvZfAbbV+4i/SGlirZJ/zOlPB8DBc1C2eO8XkVHrfjqMw/OCIK/7oZO
HONB9LbocRZTcdvNOeZMVJRV98YVEBtjas6QXFGjkpnY0pYROdbiIyh3BCcX7Rzf8Nni90ELn/pi
DMuazaq7LwOLocTCIblt//bs97Xfh0Dh/+oThQpjRvxDioqKuErVlBs/tqpaYiyLYy7VPu0yKlCm
fb/POrH/27NMEPhcjGDArJWavID0tewR15O5N/5JP5Wbp/ff/rVSkFA7HcfyzdTTYhLoEuFWVsHL
lp5UitP61xiIPrMd/0FpRtuJS+Um0XFNz0Rynl6kOSrvwar9Z7XQnyXb/u9TuaDPH1LGKBKcTayb
rCa/Auc8IgkvRXOypkWDAQCsGTDhcKeVmyHDfVnkG8CT6LEj4k5+jl1K9yAicll5MoNQbTErjOeX
KhozvBcgkRnCZkInoRiTjyk7hUkCD14ENWTtzqCZXL+YZfSmEJMx4fKmirpp10xGTOmoHuX1IOJB
txRmzlQjThDjQzt7PK/DTrAbalFYavwb1J9XHHD9VWgG6/ZD+qBBei/59psYIzxDMBtPNfT9EFqt
o3y06/JO1xl0UM7IrrVQeGUz4oIMkOrXtYRb94FF9068q8fmSxis4IHQnwOtfOSuBkiIkkE1hxKP
DxtnXunx+ol3NKlFeph+MSrak1xBakYSHqYb7Pv6r6fznFN4INwsVs0KBeabu/CPQNrNLfGGR+iI
95i670Pb4//IoZsZwyb+oSim0+tU0/+oH/kdoiFsjJhQQM0Vlxw8Uszod/izAOwDGrBuSJfqSMY3
3rFhYWG0N13JzHSddl+7nJGGenhNpgYCUCt0ON1FYwxk4RpPb7pvFgF2MYa8GRgJkb+IEIYhLrLp
n47YjBjRAyV7E3s9DmNjnA6hv3puYy/DH/FWSB+t+uY7hW+SMwrRwCCSPIcYMxidE6y4KhmkPr9i
mGSd/bqOJJWOQy3Y373Zs45FK/+kmSQozNX5G4XB2ie5yq6daCHDPcFLxGjd5kviFPzwrqVsvgfz
6RFgWpv6Fwk6wrFhyMbfe7xwEA4lfP+1UuBMwf5+oH+Wl+Ao4lJkYTmSO6nA+jOn+Bt3djzjvNYo
VA8TYs8J+yI14Kfw0mvl0+FTU0FSwOuJwDW7PBMeKFrKIlgqdoCThYV/VeeWBwze4EFyGUEZ4iUV
hyaXjFAWW30NjYKUcq89x9tpbmnXcoFjNMk12/weHvHAlHNr+ME6ae+/bC02g3Pjc2WanBfdfn2h
hsOCKrwOHa2lGtnSD5nnGENgB0CHz/dAeMvkzj9K88rrr5yN0tWdYusDCH1IipGcceTK1nQv7VgE
etFdKRydRgD+TZs7gjwXDxTn+yKzSRofveJyC95pCdUW1TLYFgIQTxHBu4ymdqAUq8qBUcK4cWYm
gJkg7lum+scxke1TW9MOZLM/vWLKwnpazdFd698Uf7SnECnnI1gmMh/EINhmVtSRdwViAEZA0s1l
8ocY5teKPnISmN39vfJfn5jchyjF2SdqPoSrlmZOWcpWWjvt5/Qr87QMCh/88AXYiCbZPjZw6Wl6
dSaXfl6QtoaBAkWM10NjYb4TmE/ZgF71Age7Pj+QlQRvt8UQeGKR2tp/iXjSLzF4GPGW2qzv41V0
nz1AEXAzOnJhJMnI9x3NxKC47EEFhBvN9/SLiyQkz93oBbO8y29r+lUP+wwL99iBgRTf2gdLXPhR
EL+UWHlKrbZ87eoNalCNxNRrAUOrYpHkcwFOzNV9p1qgXPGuu2N/AJShBiY41jC9EtQpaLBr7ckj
rez6PpBey0Hr1kyt32zfgUn44exPDf6VOkR6ZXfsfLDkylwB2CeIFt1ap5nWrPrLx82QS30tt0Z2
eVsYZm21Bjsf433N7vphmG6gPXWtJYpmmu7T5MRs+XkNcpMp16tyg25d9yPMwhKqxpveZ+8FHApW
vuBIx8nUZFSK2BvzeANeDQs962VUrt7X1y5fvDz/OKBYRVpqwL5xVIwXbc5u9ZPsuUmYv2hTttD1
W8Zy2ckGNwsXOi6jqiFb9Vmy6V5A0rySMJ9ztmcGX66L7gLqxU7kT3dMvLmx2XKqL83WNiBo+MRe
uXcZmg/rYqvuhh36dXhKEJ6fq5piARPIBZGAuE8Y49vtiTbjPJbog87jSkF69pEzzy0nXLGOne0j
uK6ssDAHii92jXpwY4jNMhYTLSvvMj8n626n3XFV0s00sCaPXvFabrlkKXy1UyuRnUnoDeEiK5wZ
SGjk9JqRU0YQiUUVo6F1pV6c58Lj93hzYhR7sn+xCMw+LDiWYeNm8HmX9Nm+W2zrwpmKZoRxPmxR
DY7qIswZi5oMhkWaT/y2yoHMCRcIa/Zgq8WOLBpcIb2p8ZIdilWUCwuXdQ36D1rsU3eQHg2n+cjt
pqpmBm/g5YDdwZuXJMdHodXZ/IMKPCzNwA5B4EaBaYrgYEOyBL0/ROKW29p4foYwhJkE3CBMQey+
d2vuNBZsgp9i8r4Zo8IciM9Y4xASls6rOa7SsIM0Lqd8TofKsRKI05Igedtvj7tWMP3YVQgmHRd6
mf6Wz87xVo4Mebkv1HyVElG1lO/T3taeBIbbuDSUCFFmbtk7s2zbcjX+RDbtsTPFuyywk4y8sJM6
2FrlQTuVaxuvqAkD9nlxHL8zK0tpg3VyOcL4xobAzrzpV0qdoown3H+tw8ILtF0S4ZfGpUBXybaN
aBxPeN+McpPAlFSycZIeLxQFOMVp0n3DAlOzrXVrto2qtCP6ZB9LJEffsPwana1emMGG1FCwOnWH
+657iPVRnzn1i+5yMzmzKQIKwgl4/eT7OpjnbuxE0x0nRb4q52AfnJWfKeX/5rV8Ef9yJWAIJ0Yj
8HSy68F+LfE73gW4m5ivfE4gM/eowgaL7MIFF/HR6Z1zbkzY01wS1+5B7VWiJ2c4ZOKZoB+UwKy2
4tfwsgEm3189h4Jybt+cprhWXkgJQiQYWP6+ZiEZ4eiEbjGf47rpQDE/q4vsMznA4brDAFZD8pUM
LDwA9NtuLl7xVvqjV17A0N4JTcY6z7nQf2NlUbt43H+y/Cpclmc2SVKKJ0cOrN+O9279oBbHM7Wh
i4MGX6yFT7b0ZAF1aDFbFzcR7tcfVaPbdt6zc4POJ8ZBb+KC2CScQ9Nf4EH95CVlBFYnQJYtmE62
oee/a6hH8JZ9SMT7FVbZWt25s4NLxh1Agdex8TnZ0yOPLcPfwlD/hKzAOsRhA9kgGCmVWsVvGtKi
X0l/WHVHVe/bhMGw5Cprjs8fBb8MqKxWz5VgELUNN8r2H4SGsYKjXCjAgeLFm+FH9yC2YBHvykPg
cbV+8yH90qmbFWBpQW5wbZQLf65QusF0X0N6i+6zS7lRbLiTbooEgLQ/A4Y9LpOk+PxhW0bHRJrW
mdJruoSWzThhJW6n791AwBQYuSlbFOcH1qhK9iTRSRmQ5VY/HcsMX4RIugoL+h6nIb8+X9Havb70
L25OgUC0KxeL9CM1FsfPIPf54i8I3eHqP/fXIba4oSwO3889Pb1X1bE+syjG4CfgN6eIMsGW5srH
+0u/YkQynJPARAdNiKayTdtNOHyz0VD++yv57pdWqC5n31Qn0HifT1xs5+Eho3w4TfcFgM4xkfjI
RNBZ6ko6EauUXl9e+4BOQFO2Tdb9fnKbVkY+T3FfWD2XimaTvUG7h8cTHndQlLmbpHlh6+tgh8N3
6PW2ss2fVOBTG6cOh5xaI19FtuyhDtjpy97rD91NdGcr4loLmiXCdcbKodkCiTOoCB3OBuorZFKp
TXURIr/9gk76OrJGouJSOiP9EmHRvIh1gDdL+wTmPCODhm6MlY9qsrCrkixyQ8GrbTV1iSpgHHCa
RBbNNPxlQH0Ztc7bmYHwtiaJIwM2N3aiu/iO5JiQHNvWeC7RgalPgqONhKDGF9QeS9q+zZmHF9Ag
Q+31AHWeI9qwaCmRJS8VbQrEwu6+xUW1aO7d6YWctrOkW2+qFiedirkl+pnmcEvXR2F6INBPvGMt
P8/PdHxLBgJzGgvtPPowrtMNKdMpAghiurlHEqP+mIC0sugHHi4yXDvCp+91t/7PhK+HWmJd3oTG
ab+bCyxFvfPSfdmYLcQ9DD0us+XkC+Bq+rKVq7CoRDc89JeusqeNM2oif2IqJD4VaD6krGLiNfIC
40HyHdGNAMSDD+UEHqnAITYMmZoxHvyl3pRW8IoJq9D6+zQ0Jytwn+E4vFeyjXXusbwFIEqMoCjG
CayAUlQCkxyU5P7iG0Xz7hZ1GJg6+mAOXDpg8yuQ9G8k1GBezYHThtgRj1CANwNG50y0BiBylhGc
nA3hpzG1P/KFoQfOzVngThmxiV60k99rMbVqLgszaM1ydq5bt6gdAjJC2mCkW7FXMNkb2KAtHGA9
kmcnTyN9Enpigih+wxY0gxvO0hPFfINMS+PxjyqyAo3+IA4kcVFpGNwF9PDvw7Al/hUFJzfMbvbd
VR6/TF+QDnD/7WTNqk2YFNOM4GdwiNFwmC3uyg2WHXjo2pJTLDJuHkplNpJgDa/ayT/by/SrWcUv
BCZW8DkBSoaWJ5vJnxyW3p/mY9aPGxWzPtWtF/UyXDNjDf7Ip9jVT/UCU1Ua/uGOAhRjsMh8R+Ns
lC0k9DCm4U6DInXwhd2bth8HW4hzPiTq3fu94R1D6PY3f8zHRSbKzWSwWMct+snFLFkQZzlVyNAy
GNKhsUlfpvh2GGxG4551Fr9IpXnOPGSzDC3lwMUrrSNOZ+a+6xv+fTCopqnJmKgy+tZ9Bq401hHM
RPFgaDE+MMqDQlGOMRozupv8WjA1zQIn761aIAvKIA1l9klx7G9gGFeEbM67BQUB80IaPwsKsPD9
/MAY5ylYrJZPfT+dulF6mXrVUdSdYUYBY8TfIS4FbFkWkZKfDeh5ZaQTK2EanG4ZcKCij7FDwGXh
xmqDh5a2iZ2K5msd3OH251T3toRoz+PsUQEnmElbKAn4BO+Zke2hJoJ/ktKOqfeKSM91uI2n65qg
MrtiQ9TMF0iMy5K94etSGcc3quWsWD17ZkS5R42mf2rnTDafl+QnUG0u9WyVmLo9+wAJ0GB40XoB
M2X7fhVsGJ82J/wDZ+TPYmd5oodnoKh/VDjgAJjE1xJrJkConG9gC4/ue/bBJidNrXFDenk6xcYd
mTHbNzscNkijRPZINusj25eUOHPtG/VgaSehM0hz3181NAfu9EYoL8JWdljuJDimTHUGMmTtprKe
AzblEGgZUrmMDsOTVVYO02TmZQg4RaP5ZgOVTeIgz/nMxnmOMi1fj1KIC2EsW4HlSGIy9aa2KTuk
WnaMmke2cvow7jSua8EIz5FTHxMInKJNAMbs6YX3tDDLXXHOc0/D1k8B2bbFGMzOIc1TjHdDd9Fj
28+pnVkoKDb4KE77lYDzuCrwjsVYkGtdsev1sH7OYeZ5QEdcC1R2hfU6g8sOkTWm1hy13ZS1dAt5
jpLwIjuVU1+JDC8EzBbN11kiyygGt8XdMIQQA9kWUa3xPgaX9xG+YyvfI5yh+ICMIRhleTD2Gcxp
jRlPzUjIx0mVps4RAaPl6SCkhHd1o9r1IuFIxWZ1iyAbxOdy/KzRZ5+aPspf05e9gaybYcfAnIFR
1zqqZgFZUm4oDH2VFcPT9wXkwmaMdUOQr57FnTDPtuUpPbCp6xUzA5S6rvzDwCimHyVBfM7AITJZ
i48TZRsvuq3a4Ehmpg//OrkO9L4U3vPy4+nGC7wJbVAd+ROwu7mD/xeLXEA1bKJmvT9t3xbmzTk6
8nUUy4e4y3x4jpYCggHLNU5p62Dbr5+uhHAUUGmc0KG85KKhtktP1Ylbsz9xkbHgSaUzPco3pMLC
tkfvO0djJ0urV/4xAcK4IE1uGrfD/vHpoOeZxKbWoAc2isdTXlaJPQMTYlbGFs2xp9zJvHrwQvqr
hpmLMyBKYXlBoJ84ebKIifAr1iJpd9q8LYgpsVvFfffMMoiyszPfUROufgMXTOYPuI3PWjMlsSC5
plDVG235Ejbimo2FyAVGXxw9fGPHwzu1UN4lGvNoQ/6oHtEx++qxnH4wEN7z9lwx428tUCZoBErS
KF3rZfWoJlwibOmGtorPhWLMDrPJ+O1kzOSYLAFtlQYjQCJmXqB+J84O3xGR3Jsy7CotW0tbq1to
QuZkOTswO+wrW/shqMfywSEqU2NQSPBbvFSXr8/hOxG5B434D3OOebOpeqNB2hq7XXcJ2o0o2zJF
WmI/98ENH2yEinttrbnEIh0n1LYKg0733VoyyizRzJjZ4Z4nGsNXdKWp8DO3IqSPiQ7DE7tdYE3C
m0tfs2URmKidzikGh44wZ3WYoF5xq3yl586788rQEG1ugxKBBTWwsgse4gHnxPobA5rGhBZxTh/C
KHAHlrCkK//ey+G7g1mt0Rx6MqpmQ7Dyo/ChHnpkPJ44l6YuXrLfNSXKD0nIF4C76VkI5oQSuswW
z9rgsmTUx2oR9oZyDY4sCupkJKJNFbvAwH4bbGZrWNSFVSBWHg0XTTT6O9HtvpNdw/BN2LUTgyu+
OMsfCkOe6JgqVnGefWEHNwX8WbYnhifvcjyelTtDb3viPZp9tZ98Kctkq/NdKySYFhUefJT+8r5D
Kg7GUWsN0AAuemTIPMUPwob9Jt0kKzuGdy674DgBbDZn25GUO1jZ6vOTtjoBYfB6N6EGe2id0ZxL
QCGTRB5s+BhiKix4x/iMb4BoPKlqWcFzA89DQoOhJpdfOn+jr/6kHFB9lbqYzbNwwl1gNnrMfIux
MoNbeFN2+hiOqhPu6+VYIfdsvBABDCgkZwDLZbPJtupGsDil8b3gxlpGTnUo9vp8usP8e9e7yhcW
QXJnQAtZQgrfzXS7uUVXbt1wEVnPfbrpLKaLZAJBDYf3AixP2bm3xPnTxS1WcnA2HTQPHh4wC8D8
AYtZqRi/RHtt7i9E61C8jfJnhGyRDK6YUr6tcClMjYHjTLuOBu6seOlBDezV9E9JvhXwtYenTFTO
Oc8/YDFhYAu1204N6B0Q3bh8Id6AOjBE1BbvvSzN1S0lZlKe9MVkmbF8svWUK67LYpGekbhpn+oX
r7WiIT9YIrhQxI8YOg2V/bVaS5ZIxRZREVmltOsaO2ZSMxDdCZ+OCGKDb6gErkxnW+Lwgn/7eIlM
TtUe3qfAyI2OGj+S+JPqvZBPL4qkty1KLmJmfWpMvssV7wRZdiabY7T7pTsSm837RM9xEjxbKks/
tKaf7Sk7ERQG8PIcNRoCyDZEzGOzFhbJqZ3DokJawZSfrvEgrcLB6uZU6gVLHx+RHZMGMfRmV0bY
JLY/1+IHuO6jp6paBZfnaqSIBdasv/vDXN+Wn+GcW+sNnnqDE8LcBtEW5hsrge0e+hyKw60PIxY+
3KW61bTgnUV8E+t2fyuZ7oJOLYILjA5hpe5BBUZZ3Z2d7pQki9keYtkemuu++SivE6uijk6d4pMV
G8FsbL4gz+/lLTsIO426gDWklNDQAMJNCk2xXAe4d+ypsrWdiH0EeljK42o/nOrjdIfuyk2TeaSY
GpXtpXJZYLbYGwtL/ZQisN5MIJCwMwN/vL8FIt0sSDHLuCdx2BAcOI/ALFS9Q2jKM3dwdYuV4FZp
Vn9h1l1d4ot+piltZiD+hn4OaIMov2xMkxe31F+Td6NR14IY8+qovTEYqQ5/0LDot/hEw9BwIgM3
pWmyy121iak5aGtKk4zRXKJStrOf5pNONXq58Ua/+0fE5iyJk9GVwwonHtYC1JN+t3wWm3jiqd/q
d4JRF4eKg7jSNERgHmP06EZP1d5IxewHW2VwNdlqFLuZmew6Ava8/Bh7WCNxY7am9ins2OkyeZsF
HyUcFpmLS6Gf6rzJsGo6T38eonTfyZ4fIo+FnmRicsD870oNEbG/3sUcGAunc6c5B999YqN7C+FJ
0OZwB83sLPc6VEqiibSmra7IG9gm2ZpK4DQRtqzHVVbloMvMXQGvmDWR2gohap0vG9dM77zXQFnF
6ywtL1vFjuUjE+3C7b6i57yuQQFUdO9mSOzuy8YEX8nGBfktjBVNkNkZmzUJZbiQHgevefQugYDc
Qa9xtjA91dcEimrghfmKrLkp6Ifyf6g7k+XGlSzb/krZHZenoXF0g5yQAHv1TUgxgYWkCPR96/j6
t8CbVZF5rd6rquEbBE0UKQVFAg4/5+y9tl+ZhwobHsqMaMPKBxK0QsTnULRt9U91ioko2ybLuoWl
uqFvGW27Joi5VhEV8wD8gE3u3N85R5ex6XgwTWSoF67TjKV3EQsOEGz1GC2+OZ8aRBD2yRh27Eh4
wUWORQbJKCFHgo3oeCTMUueiwjCCvbWxvv2NEWR39XQsxBlSfV89JtmdUdwU9cGsELJvERku4lVM
x2m8L9XJZdrFDLJiMHGaxxsz/1D2SbqIxV6VS7umPLAtYV/GXohNAjy6lmYIW3a23diNkx1rJR/H
kqLVu3hiHyKqg8pNaN7o27BaaR6+yUfvHnnS0KONhVMLwxTq/4aNUVnv9OpHJI+Qua0ZDccrC3Ni
H8cX+2O8vw72h3Xa/3vOf72rm6zqdqGLP7UA1+fFbrR2R1r0cPwAgcUZFsU2nPaWER+v31OhLUG7
OvdjWHhHoGFBMdAYSzvOhFrQlLOXEM94hMv8+pVTo6iflG4dm/biCkmteP3W9UEDtoTf9bS2r9/T
l5KHvfUnrve9lizvpvH2vURXX6QGARxz8qVPq9b++r12faDJkNpfb1SH9eD61e8Hrs/780dcOZCU
J3Af+6NkvHV9UpG7Jive+ouuT+2jisIkNbLTaOXtXTQeZ+J/MJkhVBnCg8mL1e3E3bdTV+3CqN8r
NEBG2vfbebKVb5dB8pIN6qaN1MMcdj35lnxqVWFad3aZ3OV5/MMzi0dTih+GNvY7mUvs04w3kkwd
E5EGLefrEN7N5WySaqPjOs7fQgGq3knzeZejp8uicd4vfRcBaKoo8uggeCWjxhxZrCJ4B661Tknj
OpTJAzrR3ExvRZK9FWM1HXGKorLXkGlDJkGAOyQMrrphPhQ2k+1k+lFplXGWGHE5lw/KlQGfyjEt
eY8sbdx1MMQ5BmmNTvdFb+hnMJ9MNxwLUC6zeNfc1Q7zyazz3VZ9xxXSbfKFDccw2vjGkKSJiI1R
njCyTNB3WqgtOqIQAjUga+wmLoQZAWhq0qBdVvHbmBqnCnXqaiSBxc0Mra4JECXhJIFPxRtSbi1I
10i+G4SXXgOpJ0HktcgUMd043kS28bPTkDPbMQr/Tt8tC/PyOp60rbE4X2lh/Sg9+hl5YoUAHwgr
dlAmzC7aF0CZR+A9W+kw2htNXffJWmHBE1qNKVlMJRXrXREjtkMQqMovdy7TYOqYvSWPNfVDh1qs
HSkDUhXhCcdHbEE92Io1bzSJX5N2LB/DKkPwFBsPpITHW8skXsWJq3JfFphuNfyep876mNXBKsVp
EayBqkoTn7c86GYk7nqSL0FSDG+hFtfHuvilAXrA9o5gHTf7BEjSOnnMAkZMDwlOWb8lhPc27Yl5
7te1Ji9/JA1uC/02hYFC08RFtLD0VOSZ850wdZhbof3hxcsNoDaaUq6O8lizdsDPGfPxF0WS3qYR
2zOJ8ICH8io8EJfLppdT7eiYQ1CNM7RqtaDmjvEfFswUTbt6bTgSA33S6UOCQcCJ6mPU40Li5r/a
KW7PtatIi6Yn4iaKBbrk/AinWEOnAUZby9m7rhi4oP4li+grJVB5X+Zc27LVe25wyPb00AxwbZfF
VSdnMTlLUnYDMu3eBUGWSU0HrekZELXSFmSn2iwGRv7DagDGGW365iQGG7kQrbNTP2kZJcEoSvrK
I1NVjb5hlHJpg6vyNMiItl+dWX7LUpbWhXWnU/0b033IgeSHI80II3J9kCaoc3PU3+WvSWTDheA1
khoM0/dWTjXO3GRNXbJOA1uaNIzmfbiA6GoQ3VaGRGcIHH/uc20PH93iglqNeUWerH22eQPGhu5h
QRA1Ubh0wSMy7g5QxM/90qaXIWGjUnTs+so6g8D9I+nmkw5pHiGiSyNEQgCxXOJKGEMk2fRVkMkK
pTl6i8Gzw2rL9Q0cxz3xX8M2abNlbwyy3HWu4jRBqRqNZAN9totMKICzb+2yvMrsfq4ZTfXMEOdM
IX4eOILj1t3kgiZWxeAz8YRfZEp7cKAp3FUGJUw2f2qO9j7PfNYAvFUAeyNAlv3RVdT2sKLIZDeU
eedKWo5CvhJtwbX6KgFSDFxSDbFtAeAptNrHuRDyPaPdaJjMKomxM6IYVJMUp4lNhDHbXHA6tz9l
Y/KdfPc0wER3NrvYQRVJCJQ1MiCd4WGFISqRRDUPnt5v3CHNz5XJmDht2Dn0uqn5mIdb8E/qzuhx
ztrOGmpNhkDYmk+gE1bEOT1DZ64INSM1ajcsLfYbJ74r9ci41YzhrTWGl6rlPBmWKuhnjTIeqguF
VhffFjUFqMXQfrHIv9UAqlRUc85U1/xe1jdDhI8ijJhTNCI7oUVseuscW+wvUo8huXcJWSIr903L
aFOGRcoAH4cCBNr+0M1TIOz8xZtXu4I9fO/dODxqDtvhyf4A9vhT9ba3J49l3NoaPXgQIbZj+FmI
tMQwitjH/qbfDRVSc0+vMt+V1EtAVnGSR/Ye7tNDUndx4MXeq6y0nE4zfQpOM5RyHcGX0l38iKMc
pd+2i/D3MHGeytQ+5u5ujNAbktRGuHsyvWrDo5q6164i3Q04T+jEHFQxQUWmCjd6alocJ/lr4plQ
BEl3PxkJM5qWCBbGOGg8dG8FwfaciiSF9jtvYDNdMvgYbTEggda2na7EFkxRuCNv7Y4gb8TNlqwC
r12Ogx7Xgd3lpHIXYHsZ80wuER7SWHwtXhA2LFPOuIK89aTI6TE6ytoVWYdBhF8yU+EMqU9G4F0Z
ccg7aTf6am1Td2zEZcJn6mk9QXsj2hVR6xu7pblcL6MLdYbelxFqDCF661uu0TQo3MvSiyWQzYqb
mboe5RJZ1PWYEiSMk9KK8qAimXrjFVj70oguf22Fw2YMgeKHVGGZSBImaJQwCE8mJAuRS9fQVIS2
Oe2DqdciiC2NIeFMYZ9Kuh6dTe03coXdOAyeYsdTOBBzZpgCLTbKkUaN46axu3ofEd4NgcoCOETP
uDp5RBBsy4H5fuLglGfp38UtRpmMQAWCgq30AJ8aMTUQqRCBfBsb33SX7rLg+A56GmpVqhKKRPEC
KM/1Q7zgzOct2h+yeDLK9FVAktVnFuRo6Cb68BQjWmn4cAjzU9ml+Ja4mAAAIVTRMl4LeavMFroM
8eZioIGptAzHVl998Y5TsrveN9u1pjc1uJ9hXjyRkL7cFsPYnafoaM7MAww7mc6WAZSDxA7EMAVd
qNZzL15Z/LBCuPijxhS/Su/n2HVO5jK8rCFAHKxsa9jd1RORmbhAO8WkMQ01Z1uw90LHteC9Yf5U
2PKtKBhkCURsKQiaXb8ay00NuNbS6F9mZr1WeOv9udaCeVKXJET0OVK/+ICVcr/W5b7MkC7E3ePi
OMfEJig1QdRg6M0edh2twgjPjxkRxtxNDdUXoNYEymBBTEdtzRx6C4Yxhgd1Yew8ocM/5vX7vRW1
t5Vqb0MRv6vZjQ/2RDfGV2khH2SvHSJFN6kwCMJqnDEYW/Q/WsdkG5j3fp679Bgmy0l2032TV8m+
NON9nNC9gpzI7DBtsCElA2bFtQQSbR7E7AW6kct04t1Gk66OzkD3BbqHn4kRomrNkD6PgdXJG1sU
6daOGK9aNkZGTf9lTf2nq/U8LbpHBq3O7O94w+qXsFjcY3Mh0UQ+LYaN71bf1MQ1nRc2J/vlNU4T
ucMBTkgu+ICEYY4MOWr1xbpMscUwpREb3UEr5BjtMbHo0s+d0VDn3NdRgeFWYSWFR+q4PYTQuojB
5Dnorqab2eMqMTH76Rpb33oKNeQ0vJqmmR7zvLhHiDAbLYZLBPUNGHQ/6WeTjNU2KHH7bkancY7K
ac4SduxjnWZ+ZMRAmpAquiaAL9n03x2vni6F552VR7niWfV+nL+X1o1RJ5cOqzBwNJcRkALKmTjf
oIM+9RCttwOvlbcpRU0IzI8NZPasIvcjsUbrYCrT23Vl/6j3Y3QpJEtZqbJ3KxM/s543FKg/4Y/j
Mbbqd+AcIXu67q0wEuYaWnWbhA0hTBTcE2euX9ikgPc970JikRIvcixN5hOUPZ/crjsiNdRG3zeR
q+3cCmJNz86pKZfLZMVfzlQAM4o+wozOTpiplRjLlbav1a3p6LdFLCR5cagUdlKvkRzXNNUGql4W
f6950DwmKn1Sdft6VfamzXD0nEZsIxP9F4ZN6DY0MSL2nh0OkcZSrxLq6WFegSARYNvAgzTaaEUA
uOmdTCLQeDnReDq9o6rMUAp1NN8UGbEt1oJnjaHZlHTvxZx229ic0E1CJt5bCPOzsz0alNDGeLZN
rh8Q+DCZlAVfKbRzWmS2vpOgT7PMNkgSpBptIllgPrVlSbeiL/lLH/oGD/SEpSzWVRTYFubQaUyQ
Kaoo3YUhpd5iZk9hbJPfMTCr5dOotoOVBeSMdoFeMDGiiqafD2E1oew4AoO5152Gfle3yzR1Eugm
5oLxkMuQwqRKRcJckFyLQI1CHiJs5z129aXNd7Ea1o4bWkFOHjRONSmf8XQ0KwOcTstYWcX9Az2F
F5GDoZKFOJghH6DQW3og8/A9G0qS4KQLFD4W267XLqFiWqtZBSpI2o0KsbRlP9hUQyfdepg0BmKp
ek2j4eBlKa0DuE27IiJ92OJkN9wgnb5ZK44lDnVktd7ql+1eMXfPZxKfk82dLEuPbKGFqFY5oIi1
4r1pzw/jqFN5t2xmQjOlFdq4t6ZN7zUS0c0SrptlnYOTfSmCnO6G47zwXSIrQ+V9uO3Q0o1Kz7oY
79PIuOEPXzYuiaqgTzs87GNz62jp98zM4GRavEPQ6JI9vCRfOtkj0V5NMJo90hLF+6utnzuZrFtT
D89G6OXfNOA5WNj6c9qvPsViZAKp8jV2TOzz3mLWpzF3mT1603yUkrQcaL1tfjOvfb6uFrdt/DHM
1qkFx3gmXoujw5WMddoIlw+SVpeyIlJgoscFt+1kOsc4fawIoWKy0X/GZBCYIFtR9VP0eMzVZ9n7
moO3v5x4d2uaMzsiuMBpJgy8RUVxYTe4tpSa2wNXAQzQrYlOFz2i3djTTVw5u9qzprWVgcfbQBSX
GOEQ2LOJYHUxyuPQoq8b5FJSbcvtZKIm18La3Q9oXFqEj1YlbUxV7S/F0mt5sboUQ04WKOlAiBhR
H02eFfoyDKfbLosP47jcLJqRnUsX3d+81Gdv6Du/bkO0g2ESWGn4kLWIr0GDnc11vGNJFiZZdK92
7jCC03x7+rZAAToBBHkdpYmYa+ycDS/KhhlXxAcpiMeeZ0buJXk+ZjlglOrRTiviu6dC7EwLX4N6
NXMbK6q2zNu0RllF3Ogm4qiflkrbzSXJllTB35Bm1FprfC7NE6GkerCu+g4fKAbTbZfcGkmCN5gk
kgphR22gMKxVc+iy3G90ET5pLQ4RkmOZyQa5nn/LbRMG89Hs8FYIMzmzLXygY7Igtpj2pWb8YqH8
iskh2zol1V05TGDszMIPOymAtpmM1wzoz6VbBXbiUdC63nMJMGqb2hyoDsNCELY0QllsMGc5n0uS
oAlB+D50GtWOPb3joAICa7btRVn8sTGK6qYu551oUuYcoo8flP3hRo9YHGp6UiBaBy9wJuO71jNM
mdbpkXpzJiqX3O6+w74j+mHXhfItrPCWYsE6aT06D5jnP3qNplAKMyCtUjJNJ7ZVKUPKrmneOOVo
MIU6fhFNgiAepo1uIjzV7NJA5q59mPb0tLTMNHr7NmsrpACdi5xPR0A2ZV+xk5T3C1J9o2JUVq11
rEUJp7OHq6foIjBOuBMtkDnXL+GSuJD0GIhMDK8Uza/ITPRbp9L9ysJGBf0pPWX1XD4tpvbh1nr8
QW3zZYWc0rr9vOIUiUHqvri+vRc2vRerj9hl3VXN0MK1PllzNO+iJnknDQBd1nGYuKAmEjNvN9BW
Y2m4FChcVIlvvzcITQPnZUVsYhxYDa057bh0MZqQBFFPubsFP/URGoChDZTiVcjuRIVtiOt6PMQy
13ezy/JWKv1HHnov5ZLiX8mvixXDp3C+Jdn13dW7ab/YRXdpZthvfS503060CkFO82Oc5H4tM7ZV
S5q0suVy9jyytlL2LdXSlrtRD29Y6NIzWc2gq+uS5oarP9deQ21YzAKpJ6Y4a3jj4pU8ZHOvQMd7
T64TeUG4kC7ZNd2LW5a+rRoJ5KvBllqZT7Jn/St12fp5BCtQaGKPRtWosT8RrVdwnaPHM7P2gRxs
oY4QQla08tRWpX1wUB6YuTPsQ8Em1MXJaYYk0LBRwY/ALklLKnzylHpjzIri9pIo1YHg0giIeZl6
B5O9xSmq5GdSCO8OQvn9omHqnAxzhjtHtbe4OF6Kko28tAM7tUjh1najgjotvbK/NT8mhCcFC/+W
irBB2wuy3OmYOoTfzLIM3MVEpD8yzwC03NaVc+/SjqZqUBt7dF49xHcFVj88L1JBuhW/SjnsJ9sF
Ub2IO2dovyIab0HVopWYanOBvCaZOdKsb0K23WvXvtKKahc5ZraZSM06wLC7defZ3IQOM1IrVGzk
GjYHjkBRHAo0CAp6HKov0ydm0UDKOoutMwzvUSReUwD/BEZQJcd1+WZAFTsYVnYOQ/La1YT90BxW
kWXf+4XCxy9gCgaVTrPZ7O6BDYNiiKCpOlFs7brvgxiIpCbGzFgmTB12C6+gG0ghi0XnjzpeHq1c
Ot8iInrTL7QjZq5w21T38kNqEE3fGLyrYtY+7cF6NLvCevcEGis3rb+n8OW0XtwarX3hWns/8cm+
1qF1mjWTYMWyQ7HScQ4WuSRU4W2mKj6ELRwZgZqhvGQTRv4U6Xsxsfj32LK4kMwb6hGuz3bzmUcl
G1LdRV5MKnB5+q+/jFX7QHgwhirLKk6zZ1Xp3fXpUeO4ikH1WkSMk/Ip/EvcoeuT1pvfd4vGholw
vf/nl9cf/y8f//3jy9jyun7fd1wmjNNeF9Mv/ssYj4TJK15vrl9db0Q1lqd2xKT6++71q+v3ro/+
fvJfvveXu9fnhdBm6vFTb8NAZViFPRKdT2FW89eo9U/888vrd6/3F3PmIVFA+zC86on65B8oXY4u
HLe/74sFct2f9+Xqs8VHk7w5xWIdsoXsXKF1INxoZZ7yDDZy4or+KMNik9fKPYSzCS3HZXpajI11
irXYAlodur7nsqW53u2b5R8PZOtTHFsyeRDm4fcPXJ92vStoCgGqi8/XbyWWlKfZIKQX6UMm8S/D
7bk+7/rI9aYqWv5zis7HNDExbtslhq50fRnXh3vDso6V8amkYSEY9kbcreQ9+wkUsTMbByhbK63I
aRjmww0ErFsz/ZVp/9SnDGjGVrVbm/TL0/XGmHsEEXHVLugbFxQiUGfIwfyaBVoLIPx0P6EmnzMu
4LJlYhZ3HeNCIQhzgSVOGGh5SldQFKhLDpf17vWmKCak24PTtoc2IrBaH7E3XB8Zo1JfgrAuf+YT
XfnfP5d3MRdUNdinEDjaPrv+huvvriOxkkfEeObPSfa//78//5frr/3zOdeH5p5Jij6Rev/7l2f/
+cquz74+8E+/+//68O/fULtpt/eG7vj7uf/0f1aJe0iy9pzrbIBhZrH8uQUgBYtwjjjyniaJcNHQ
8dk5qr8QDNSDk4KeAVWXYZhIaF3+yKTeHJwmXPOb46OTqfJIhnF7EcPEVCljjt8TnxSPQQoAWETo
VojKkVsQKyTRiB9jq/2yZVyAG2cQ3+Zs9Vt2LlScFlU2pAJh2/TEmFkaIZWnV4LqVBMMotHr9iGz
D2HTCljhe+SGPLMBq26ziSXNa0jN1TUtiPos9OtoJBmgY1g/li3CT5daRM5ADToYHmXxc4wScrlq
NFDsBcg6J82aFp2PXR51kV099zYDBKIIPJQ+YF3okvlsupl3k92J/lFGx2bWnwynvGN7S25JriFE
SNJDziX4MNp6u+kJ7t7q1GVamCCncvFzVcN9rldczJJwuJ11BksDE0zdZEw3rGrwPPJOYzUT5Zph
2koFWmJrqRdOLaA4DlpluB8KoaRbE39XMVsM0zvgsPm2WDwkNHr/ZUWZGywp0R2GR6B2PMHKlCFi
dALVIxcDiOZ43zJklT1zEJ/0bhxEA4oe0qXtRfwYBlJe27L70JxdBmWdQaPFRD/L7ruGYpukUTTU
MX7dEDWowXDtLC3QoeYPIxswz3Y006TSD5aNdhyoq9pWd2OG3JB8nW+4DIqN58I5afso2jQufVI9
Sywugd0CkIP1QchqPjYOtUPEDJa49PbsTOKWOUE79s+Nxr5YpzLtSxgmqku2DINvp0y/TCaEV1UM
adC71Y3ozWY3WeEdqRYfJTBM9PukJHAI0xwxCPxJB5CBJcaYLCx/OXlyzsMJ43jUiJu4pIfG5Qym
UCJ4T+DaRlBGTG1st21HO6BBAqPqyICDq79pvfnTzsShjDBX8KM3tAM4YeLlvhD202i38z29RyNi
s5ZZKMBsyyH+Cx5NQzPkJKSmcE1l2VF3qYJKT5yd8CmTo/VAku8vy8DFn+QvERsUHPUlul35PpKA
6Hv98o1AjUinTFiM9CDJJtzUdv/JMHAt/CYRuA21Xl9h4jOHPKhTVjWzALEdFuxZzZKRNhLYrnQ0
nzEWCVOZ8xmNbfxa0d4KQ6/24ynZNRPgtpC+7i4swpOWJUeamS9GI8NjwzskPFPQ6qysF73qL3nh
oYFzWURlMWGrk9ZhNGP30NfhDYHG7UnKknWkKk60BG40TFhzN743eftdq3kFRY0Itggf6kq/7+KZ
0o/3m+i80WIraA7qS89sAdkXn4DR0cITsY6aBh1WliADT63wDUY2c+RSg6lDShO8aqSacUgME3nZ
GucH9AjxSbmGokI7lh4G32g4SxR2E8aergWpxHK+MydofLUoIjS1RfNR2LQNOgiJvmkD35Po23Ra
e4hfsm7nLHJ6KvoWlWGKUIb3FgFzH4tb9vQA/HREt6o8904S3TsD1+SIsZCUSbSbTf27m3oaapgS
/aWRvSiZDPsuowzXY8e6HePws6eFNujEzGQG8q554HU1Q3qf9DX4wMXEPRsOnN3zOCKLURtvpDNl
RYimRkj81jIbQe300/NQTYwtp+em6zS0pfFPwxzMbUOzYNdbaH5n3dDZw/NLmRKjcRlWJ+LkedsW
z3TeFT28k9QgdfOOl0g8Yhf2KEZpfci5a/YljErG+ChhZ1Wdy2jqQeehJkXIsV+EsIIpxVQBDajI
UBrbnVUcDROwkCXiO8iiExqtlYTA9G4Xpm5/7CPtrlnQhTGsehmWHFPT+EAyzLI1XHofqtaxF2qR
PE3u8JlCSqXRVn7NKUjCqY1Ldmnaq9Cajne9xYNkQcpsenXWLBdj2+DsxnSghV+ZNHhMZ8WAlpgt
mvkJ6jd6cJnQLRb+YtTLuUdcQ1J1cbOKzDhyydBJLlm9FEFbwDQ2xjuhXQXoCSz31CYIpXHa/dCj
/5/mJTutzNudt3S3MkqA09RjSBthfnfIZYfINN9l9O1PU81gpXCxcUHGxjRceUdtzt4nBK/OPL/n
NsN0zU5vyN1AH62wWpB7AEqrNbeRhRRejeoytGl+anZqKh7gqbOmlt4PksJp5vdYfO32NXO1BM1M
/WQz1CoXcqAbmytzIZwvez1VbYMRTlZc2okTiJ4du71l/gi15nbSVA00h78+xfGua1iy3QILchM/
E2Ns6Uh1SQFBl1M0CBGggPLritNkA7djzIwNav3e9YHFhY3XOPKZeLTo7MXWW5JDNkxbjaiclWAz
rTf6lGGmiMqXWMTxKS5a76Tk/BaTFUCn31Qnnd0e8hJuAJ5HgVUgJ0jRQZ0JAtGPjbeASKd7GHbG
fl5rAM2hLmioI92u0vfayve83hj/+dX17p8vcf0BggMZzAXXb4y9wXZuXl+5O+nPIiPqwnAmzXfx
lqOL/FbM/bkuVbln+0i05aSy/uQaLl8ySK82lU3oiO4JACStty9hIhYtEVRo/3UPned1S3+9kS6H
grHeXO8SaUoHnYLNl307nLIQhvywhi6s76bZkase9Kp7iNcjPJNcD/o0WzZk1QMjW4uIxgBdUq03
16/+8r3RJUBjsDEYtUZKc3KtnISo2dJG5oD6MrNuo2GgoCvXz/L3DSB6wKyJFW01Js7XVIPioK9k
1isiNcoiapZS289dDythvUkdCynT9X6yQlmXhm6Ml5sHW4wZunpnrFG8QGYt2sexd/Wj7UAscteb
JUfIK/oGwrs2raQqYLGnocZ11lbWTexULBC2YZwIwDJP169aTRineiLdcTJoxUYrI7YxzXUvZlFy
cO/6Gq5f2ZS6vi2RcIHRrq0GLHfn6id07GNsh0ergWZiZIh+ozrGBJ/rIN1j85GxSHUqdbfZx6kL
lK17Xyb2edR6xZaxQcNHWGl+GAksO05nnmpDN0+dScbcwDV009uoD0iJxpsEOhnWpeeU0AIg3uQh
NAVi2+2aaZ3qpLE1R2oZ5pj3dRgme5juHE4eJW/QJ+LXtNYx1xvCE1dOboiYfjFpDP0HJtcpE9dv
cxoibeuW53LUsS8JLmhQvWriZeY0QeHMDf3VY0WOIAEwAKSW9eb6/l/vkvq8zwuaObzdEQC99TNg
5/aPG2+GoeKiFdgunkCBm1MQGbGJqHTaVwOKl4YNr7eChH8fgNe7KsVTXqkl9IfOfTLN6b2u8dSN
y6qVTJe028Xa/GFij2fdd47TXJ//vZBjF8tezLcGMMLFO9LcAb4ZceWlZw18MttXWZAFDu4w7fvy
FVNApLQJA+TV8BwDskw+xHN1ZjSlIVJFqb3uBWEup2yItzianEv8sryDF/ua75hYhC8x6VYblygP
CKfb4hcQxfWknPe0PZkg1viSGAWojSkDhiDQrdM1K27Xv5UrcAwEyY5FfXmCJ91OgF53AzlLox+P
B+1xues/K+4qZIMbiRgCxBEzwHeD01f3Eeb0b/xXNrM45F/tRnvEjMaQsMANjvDGviQfRIQhXq6J
QOMIpP10qMQZ71SfBuyc23mPI8SQu9j6RAwDrKYGNPqsvz8AsAqSeyLj7A02Y4QWz4JOqdhhO09X
0JR7UZ/RvXFBnQa4IMAfC5EgZ/T6VXM5I8j6yf6ybo0n8d08hU/049nrddixTNi7mzC+sGdgWTHe
02/qLvya8YaT+LVx+3100ZOjxMA/kBODKYFCcicbXzDFQk5+AT671BTdm+qN4wAH/MJ0gqnRJT+n
Hzgu620ZBrrcRS2OAhyx6C0w9gJ4GMSmSRhhbZHHAYqa7tmJsW4gifceLqgt9vNH1Gysx59ev+sV
UvmLwuftNlwMD7I5eM6TyPf/hGu//5N1/m/lUNxXSdl3f/+DVO4//pWB7mqWxnaCuF2kqbplreHt
nz8eE6Qzf/9D//e6mac0N3WMmtqpFkhWguyXOFeH7GM4RY9QTnN0CzstvE8cXxV72opkcN4snxwh
7GvR6OUr20XZvr5riezko8hXTmoa7WP3GJINjd+vhqHqm2IvPLKuXPYNpEpshzeIJigDX5df0P12
xa54h8Jxgwf0UL+OD+lj8Vy/9nQctobf/kxPEGvf8h+kA5n78TY/ce1Hh6lxwGKsP5h7xURi7zyw
mKE1OCCbwU6NfBrfPjlnkdob01b6nB1bMG8oSxeJO6p/dW7AMM90sy/2GHjD7mc7ftnPxQUcb/wL
YwKGBucXDihr2dpnqjQfYNp7+oEYUvuib438dXpisPDc8KFjtYFVzCOc1fAaSFQ6ICU7YpgNL9YD
h2zP+PERsVnzDYmFe1vtSCvc4dWlN5zz/p2QRL07CZvsQ/6BVn8nHsxXKJg7L4h+Lh82xm5znzzn
K6fReHPNILkMR+0Q7+UtvlD5vau32KcCrPf9AxhABM/FtwqyCK4XlE0BcmfMkZynDm6AjzTYJsfS
Ate64QxTdysC4JlU9p+AyYjvY3fg99vEPwCzBPbJBDvGQHgeVuPFGZ8COPVAf2RYqcfsdC60yKGL
r/QGDltkfLfKZ5fhi+YAkeHInxjtzHv9qyiOzWH+QQnOS+UCvrdOzbs6e+/UlXt2bjv25geBY8hf
QQu379Z3lIQoRINTuneD/+bI/0vis3Y98G1D06XtEO9ryH898AHZdyi6jOnWcMdbPEuxv64xHF4v
jvdmrArTTQKt6zu2GZRNGI1ecCR1K/F71Sr/Ny/mL1nD1xejS4niWZNkH/z1LLTSfrZbb5xuE4Ne
If967RiXgeItAtGGw4brh4/PLoWOwRzsru7vIga42Cxf8I8kd9eX87/KvPgfxFns/yexGP//ZV64
Gpnk/4/Mi5wWX5V0/xp7cf2hf8ReuM7fpGebJhEWmm0QbTH97Pq//0EI4t8szbZsvu0SMi811tr/
SL0w1of4vtRtsh5p2/3xb1019PHf/zDtv3m247j8iG2sv/F/lXphufpfVnx254Zjeqz6nqTVxbbt
Xw/8xE5kmutdDPzrpas876jCFXzWoYt5U7JFPldIg7kjhSQlosQ2YXc0aDR3J7Pky57rX0vTi1V3
3CCoxG8QgQmeEu9edWNxYsjnUVYioxRUQyhVLq7RwftNBmh6EeljqfWqMevTPyNzcp7mxrosYgba
YDnL49QtyJgLFnm6EeG9NSgEGYBYCwJld3YDD6xtFZPkhSgOs0NAnb9NVd2w6WKPMxqXOc+0oGzz
vf5/uDqvpda1LQ0/kaqUw62VHLEBexm4URG8lHPW0/cndp/e3V11DnsBxpamZhjhD2Nyt2a0/1Mz
RMcX3ywH8GnthiL1WADp7FsxIItK045tkv0x53A5iMrOKArZm2gHdjL6jMCA3kZ9L/Sc0HNRNBc5
L+xZUyx4assuDziC6PwiL6Cwg4cT+hFZvyqYtMqlK8wAwRVEGwMwndo8FH4IFRTz5+aO3y5kgImW
P7g90Vcquo29ppDLo22yGIlrAs5++v3S6fIOhNHspiJQDoSCrEwevbnniEipXyFhkChunnC0osYK
hTcWXlRwuU8an9c21eJr0nioGvRA4pkcUFoC19K1Euw9ngB0SCu0M3rwAijBzMUibVN1fjTjvBMt
ZXSzlnDAzEpfL6ezuraLMzTugdpMl2Y18E1GAWerkkbIIJC9JzDaU7DIVAYwKaTGE4eUihD4qar2
mo+rSOSE4E9BszGmBOBFOgRDZSxxD7DOpDNyUyiII9HezUvqKKqmbxNsPcHLLCZPkAhZS/J7HIVn
jKwHpwwrhJyNNxFtJCxc1WdhRCqCoHst2gXKRZfZwAvD/MAxa0REW0CcJ6uQqDdity4JPzHu7PeK
NSKno1cZlFChPaV4uXXglZwCwk83xWgH9h06RZOe/fOFW9PmKHsdYlynKpLitimp3VfnUC7e6cNi
aBGg2ShjHCGY9HbHoNrmtRlvzZjmqBIR/xRyX17KgWDAaIEFayjvtDCFpjSFGCpKL4beQPxYurOJ
EiKeTfEJDyavDRUJOgW9hU6gOGbM4RPtup2QpojDKKX5lRJi0dE65pXeol5NzQ/QVshZ7ii1vIPI
kDx0MzoVgfSlRiWov4CwXIDJc64beK01GCKKe7OziKhNdNQ47V6PA0ecAIzq1r7I42c6yYk79dSO
hk76NvMQORY6z2KqUbacsq1gWYDuhJ7T3IJfviAWER6m1i7VUrLHADOtClqVHQ9L6i4dVT01abx0
1rWjKaUd3MEI1V0kEeYwpUsMhsoa9iP2Dcsif2tNemW/FNDVRFJ8aVYn38q8Y0DX8jiD1I5Uc2cm
ETJN9ULYIxXoNRGBz1V5EUeEtQplNS6LkU5OKWiUa7Y8G4YP0JS+oVsDypXiHEH5GBRdznNPhXOk
0/+u5vE2lAUF0gYasNByi3qMXjrmC7qsIPMojV+yUv6RKWYBJeu25OcAK1U4qLowraTOun0ix35S
kFmps30E0ljV0JIaUzC/dJpyOzK/mujdUPXJe+g5OuWj/FOABoLftFEvXVecs6ka7bSt32ZzwXnB
xG8yW9LSA61SbYIymjZDW5BC0VHQCsr5YpH9rcPxleJeDTLCyWsS8poU1gwmZIv7iQIUiUuvRF8Z
MDQGL/1qsnoXVkAR5G78SwcidsS0/MZsubOBeAGBw+oc5FjoKAAJN0MNmhJPeh/bZKAfOSp3Jdlq
EklAT4LXPMz+DoPCX6kz9QwJGcilbC7FsvjCWF8y6xqZZGuRttwtVQA2nAVA+OVtzXyb2/5Jr9pb
nNUfxRRf2iwAj64LIYUYmp/Vgn1AYPYfOQjHfYWShanJMyUIoHwDhQzXlBG6MOh6TQX+R9EiOsWw
7xCzzcmu+qb6KR7RGF6yKJv28iw+6Z3GQp6UQ5KbJxmDnygHD6yCmEwiTUbQfoCGWMG0M0QK5rqp
3OUg+8iyIMZTZ/6pYnFXjfP7XFHjrgflLUwrRKTr+D6J0lMU9ZovvVXimCLyH+KSo0LNzmOw+Nhk
IwWnt/cY6eWgD/DZDOED1CLoRKVdXpdi+AvqtgaSbitB8KxJItBcGeiX/Bf/53Ite2Oy0iXl2WpD
A18K3I7GCI1L803O9ORYGvStWOuWN0UISoEnPYvWk9lB/tZlcMICxiBD1fwAY5zsIkkat+OzNl3v
xjLgxyE2P+M4PuEESZwfgHNnb7kJTfsqj5ysQdI9VK05mE1Cy8sQvMkKz6GG9xS1v6pg58YzFrl9
YdmORYNkgmwGiNqJB7Bq/I71UeE2v3oPQvf+G7fap9qvNYtYvdVyh8No2bq5hWVqm9PMst4SUX2Z
w1o99RFSncNc7mchfmXrMVvevdVrpEs4N8BhHwpruc0GdnIW7PF21s/WaH5qwvBHF+GrKerD5ATy
5AztVeqD9H9ATs5QxxXBqdK5cQRZ2mU6ddGWxgdhRLnrk7sRk1Hi04BFXm2kcLnl9zwYqicuD0Un
ZXYsg4MDoMDRUOBYAkoBX7Lu4WM/31QWhgNBAH/BH5bqshOikbNYRV6HRzznMqFMbfhWM+JIgUIH
0dKBHjfZ/1A8RiXbWTUJbh8PQDt18a0NNAyPQHGGlfpdT8+Y1OvOosPB7XOSgpgoKmy16NAbFPwW
3ThW/RJuNAx8ovO8qKQXoYhUk8LWlUiPPucoraBuoaOqYO1ZxbSQ1d6wozr/kq3s3GnKCUDkl9xp
H2H7ZxpA1MaSX6AGDLof7WrzGqRbGuK3ASKe26+Kr7pB0o+oudh5KfHHkuYnowHUMDafywwDtp4u
Vqa+SHV4og75I9f6rkVAVe4obOJZ0WvVXZpJcnWmmFgDmqiFLbPRq8Ql8mGFDD7dlgIivPlV9H+7
CFW2siU3yscG+bKs/J6C/Zx+g4jyoxSsvhQab21Bby/UfiBcIVMYGI8YVbxxEPCuGZAgTKgBZZr1
To05oIXKiNFSqppK246aENLJLi5z1hk2trMfcVEdCoV+IwHCKaw0ujSpZdqMUkmlVD5HUJ/xkLeZ
sLY8fC1IBdPYezaa8CscupueCHtzjSvFWtmjSqlArZCY1jHeBHVEdo16C/cEng7iypLIqi21wq5k
By8FJKWEyIvzN6FK0VnrQSlCjDS35TA7EsKvAUSmaVwOtLdfacIjDxyKt05a+xs5W8uUi9d+bna1
qe/ScRWOmO5LjpoZwWmwNWHoImkm05SkJrfoGpK3HS73VoI2mzUWSG9YPFUyAcRxdOJbEyPwAmXO
IJLuWSMA5R5QLrRUdBQGv1PlDyvtTkkofBmR+aLhxgaWELn1cS3QLsA5VjH7CrIQLpfbJX2VU8xB
FF27Sg02yyPuL8HQnuQ2kfwu4/HTpN4WKlLvKRudGqMRFoMq1KFZoXyWjAhCUexI2tBnysR4QayH
jJhgyCfoAPXrETmK339qZo+JCtwEEED82gyF+r9/8/t9XNeRY/ZQp35f/fvl9xcyY4+e5/pu/375
/c2/3xoy9irSHG//38//18f/vvj3wv7fa9I0OShyX/i0+jrJ/X0dJyzMid9/su/DL/33o2pN2prK
GBGs4w5U9q+lgcrw7xv/fpEsEb2h9Q7//UJb7X9/20N82dcwgINgpgRmfua/n/H7KvX/vvSfn6l7
kTgVpg3l+1alU9GvX5a8h2kXr0IvgUhx5/eHv6/5/aJh8IrsQZPbrX4towWd5//79/9+O6QURfsO
sFGdEUcgIvmfD5JKPfVrRugXiPeLsYtqOhLS2j/4/ZkxTKk9ZuCt0ykOvJa+0z+uEb+GEVE+0eH5
/WcvhJcCSZK89+sxOgqnVn3itFq0E/lEktwgQOjIQWwCl5N6jwjF9D4+K68Uo84llur2cCByodV+
y/0isKv7ciciRYS+/AZTBs/IJpLex1cJhW6odeYRXmVC14EsyEYU6JGcrSf0ABeErqfKeM6u5kWZ
ls03tUrMBJr5CC02t+mui5sBPajR6x+sX3IVNO5k1Eo+wJ/hGqejD7CNP0c2ntwVc1/HimKPOAz/
7L4LrHoQVZkhHTrl8IHCJMXQiKPFUb7aU4AWld36yp2tBAaChxsWsKBN8Ke6pgf4h9hsIbcIh446
P55/MCY50k6ZD8FJugK2i2jCwKpRXZ3yGY4Vl+xsXhAvjOtN6ne9J8KeCUlmo3O+L1/CzitfVk06
BHiAvR4LOBCw0Hey/Iai8ATWxJxRdj/xVTI2JnJjDzjUi05fgrcZph15j76P/dynwN8KW0r3pKzw
KVHkatI9+yhGfCBbFOwLSsK6Hn8DTnVbvQboDFynl0S8CZ8XQFpd4CxbDcX/Q/aaf7BBZ5d4I21L
O8P9r37G7HADihgOt+nQSdrIBLkbuhmflvdmWGfkepAACVBORMMSwkzvoHvYiXh3INEngzZDJs8m
xXRgpySfKIhsG3d+U8+V+01iisvyqRud+a2AivpBO/+IoKn2fEf49IxQ8ZEC6kQVGOCPqjikh5ss
sC9oFzZb07lAXuLHGxWKK/eI5YatXoIfc4e6vwP0F0lHc4eir69f4pO+03+KL/6Li9OjucP+/Ypv
UBaDH6H3ursKGTrZBJfQpemzIfxiABDUbZlXEfTYPb5UuvMQL8UdGYsLp2KJAcVOcOGPk4w68Ufw
/m3dzIt5AUW2Ai2xft8F4d6CTygjCXmhiIQzmeGBEc82Pq0UCuahW96w0/joBNsTU0dxPsqnc/jy
pgEspvlnHwz0P8446mW4QWlbHaF1ytbBhqqsiX6VPdn0YH3pZYZNf6Oi/vRQXl7iYSfYjw7J068K
VbzSSc4xSlo2Iuv97Zo4SJtLhwUjyc0aizxPkZ9BWnBy1lJhU81pR+QwU9Q+a+GB2cR5xqyxgiGw
wVrkNgLGO+BvUPtY202MVHnKnAk3MA+F3Y5i0gcIpf/8lIKGF+4R3RjQkihe8H0QAS4oiYNC0ibc
Lwjd33jf5Fz79QO+D3MZwxTgZKvNuF39aY9kKDKkbp86C7UezBqZbN+n5Dh5jTN4kEpiLFuaM3hT
hS1kPpunCdVzrL62gNDsyHuo2FOgZ4e0cIwStPvPTHmktm/ZGTnqxpid5v6d+s2W3sSVmg/nN4YC
WOXkdo6ynjOjFnESnuD8CBtaelTt1uXMw2SWHSCUh9hqYCH42En8erzRwaTvVZyr4hSEO4Maxz7M
D+Je+6ZtNeEzsjxD8Au2PZLD+naqd/FTdAnRgDXs8jRtwg+KJPQn7jQPNnTJPmI33YMjjPfkOeUz
ARMjV/qADYf82QOPZHwBlE1d8bTsoujglThyIVH39FFWF/m5/1sgozCfG8HDPbLeogWug32xGLXS
suvP9il+oQULlRFtueZD/knpHkl/iHQpZdWDG/vUJxdHqtBhRUcXk5zliKaopX4OP9pqenSqIbZh
n7T5gKSOcvPfWDwnyuaLvqJO/xLlaa320hvWMHd0y1E/doSVY1XsIK1Sieo20RnxaawGKid/lH4j
2MRWEBQehbZbUHelWW5uYhfh2hOTpfQZFTfcA5qcb9Fb/zz6g3FmdJYDorV2uvoumI6xbMiN5AKt
Lw/0I+/PTIfHpQ7v5UniEaEa+pYOToGIIoSdTb5nFcJJQNZqObJGYlcsXpQtynM3yQEvoZrHDuzU
S0K9BlF4MP9QxsHh+2goTDz68QEfaIMEPlYdyheHJUdgbU8H2FhsDpC6yw/EKNDsCF3GoPbDZ0yN
Mm/6molUwe7hmMPxB8V9ffaUasrPfL9g3IJcjfijIFXCRDlF3rBV17lX0cTq/2BYEqyPPSbES+QX
CpfZ9QPLTISZnn/dbc8vXKL4QJd3M643fWLrmYJdHG1Zb7uEDtoOf8vQQZF4i8bt7//DEf9YGjuH
0PXa2ySubkvQr930CeynHTwXFzS0b7ibRuoW6B8jgdPAWNooZ0y6n32LaHqbj0U9awS7eAJwBeBv
Ae0RgCN8C/UTnnFqJ4KPvu94yx+cDGwjd2QaVpUcuEM0Is/Mc463YF9vRBcc8JZplfyYf3WEvgEh
N5xRHlOoZa3UPgeUx0nKDU4b7DjwO4JFis7Vl/wAs8R2nlnfBqKOsh1Qn6M1mrxC2V60c7zfqRxE
HgBZXKz2fN3rtY9/6gZJD3A4aBJjUStiXfa87OKH1qN81la0+Z8qEGfg06KrBYqAOfCUXkm8v7q7
eGOhPiIHT4JwrxzqD4ySbDZP9gyQ/DA7v4zDiMJtuPHCQ/+5WrGyDN7Cz+BDOMAUPoQe4pmMoD14
HLH7sr2gqk9VPrvIn+GBpupEBQRra/d3Y3LYnJzJ8GCVZX8u6IVAytlAsqVh9sTDaW+o5zCESICu
DxFdf+43cbAHZS35A1UjvCrMFXDvsjuufJBNB5jhE4j0wl6HW5+Hd1MC2d8GwHIArWiTNAirAj/h
0FJ+gLog4FmxF/l2zi/qkB3wf3AE7BYyRw+O6DXLmNHhlNO/GqZfja9wT9CdBQwh7kIerZ7sNPWQ
0Np9QSHKfvimbgvbgyP6dIRRJLQsZKzx3HTRREZIiUeugB7Y9B/NOfIS61JtDdcPPKpZTuABS7SZ
5S+KE4NLccfnCYeAc1h/YQSXf9fCtclCe/pRyCZlxToJQL7EPVBDAS8+I7xIfQWyKXdhEy0lngvM
5Ry3B8jZAELAYmw74zMD+0i8h6ufBClpuapV5oo70NgcV5SpJuOVEqcWHOkfq2hP+ELxLV+b2Ua4
HLidDMTSXDHAwSnYWgP+LFQSgDjt2XakLdYI54T2+1b5Ym/jPCGQlhDmZ2tj+fc8ufwZ6mVjeYQr
9Q2qbz1RGNsRqLLwzuw8EUyqff9AbPwG4Rw2dMXGgbY3piU0gdg8XlrV0V5quHns2xry+kSQ7vdy
GALaMat9VJs6kuYPq6uJu2BtzNLmuMLXhIi7wykSOTy7eV2qbeWpD/UhVFtEdx+jr5iEEe/VmXVu
3FO324mY8e2omMjI/HA9y4bqyiZ/kRDIASrauRSJGzTbJD9tqEBvJkrQIfQ69gobL+KYXYwVjz4f
WBXQScQ7MmoY9CKoBNGwL3Yyq1We9pN6pqSyZOCJPeElSJ5C7AZP6YfxFmC4qT5Ng8fwDT/QBf8Z
D/Y+gGB96qpcs8+ZUJU7Rjs7CyQe+JrhukLoQvlRHHe1CuWAgbPBBqWCy/Lv0z9IFice63lGJYJ7
qTdXddxq4VED0WDrp3kvukOP68uxTC/TAVoYxqhYrtT7PIOQ8xDUYxK7eeF8xKItSK5IWIRzFCIV
GzxbOJ/fwHb1T81lviFXNcqeWL4MeH+hr5g6FFXEWxtvUSHouQKdIG2n6CelfZ2FP8H0bsZ2ieox
MQMqsB+duCEivHdUmAnBoUK2tgxmCXqC5RnYZ9YuAcbsh/2ZAHU5gGBhzmtnCo0GTgurERqeLg4+
PvUpWEePqVTeslchvdLU2c81Ajo7rKY4CcZL5mHuU2KdQBIGLrtypO1QbZv8WY/2E/qFwTVLkFIg
hbMLZ6Lpho4/uxke46tnTfm14o7FDI6AlymXXjoTzqymf9jZI7H0MB/YCcOQxxU4mT3L8GvVS1GK
ycprhEBKJHgVjk+BLVauytCcadKGyAoZ7G02hg0KKg4pcsJbIz/UIRK5ztT/JU9ANcF8pRYC0ZxS
I9ACenQI4o4axW+nSByxQm/UCywXs2A0lSZ4voaDnv55nX742CD/Ulg+7Zg0d7TvKnpJdoWxlTwd
wEpynBHPJwjjHNEcOj3zc4ixbnSkHI07NxoaKdRy6InoF7zkKUoSJCQCEh/iYBMj8r8kg4xJrM0D
WL6IBrH70vGH4Vyu0wuGOVg9oSg/QO5OD1gAGeqnaVwakOriniNbktFC+Bo/VGpbXxUMNHKZB6eS
rNkPGUlB3PP6rXjBE4Pm1xFBLnavkEe1p/KNRzr6CFA1Em9UPI5pWseoq6jxdiZeFm6a1+UePu86
ynn3RnLz6CcAwPXgSALDV+7i6cpFs+eA81aqfUgthKOIgIm9bsmeJ8RprxwPnE+b7sy6wR6TFrZ3
xvqK+LWmHu4Rd3SvCIezo2ND/xR+pp/d8aPalZuP6kfBau4b1JgOr9LufiqVHRxjPOzlPmM2pvnE
Q7gbxDRM0T+UBdpNcyGX3can/DlBf5MaO5VZ0rtP4RW79ulVZ5A+FWc4T7qbfBN2YYjHMWYcrxWa
8w5klfpm7pqv4c5eWjj4czH3JCbx1PgtLuIu3SS6yESpfC3O+Sndc0Ob7lXbrsUDdBu99eCl6v6V
CB7bDZleig9NUW3Hl+mnb2xCmlge8Bjewr3XKEYwq2s3bz8mZmWF3qJnydQ9THeC+cHMbNcBpSrB
dyDm1F1sHlP6uRdUjMfTepBMr6wtPonM3a9vbGPlc++z4NAPOCP9YLJnHYtXFi8rMvPolVMvYE+f
2IM2MuHTuMWtmib4Tjoi0sYsmx8g+H9gU4D/wdYscOCDYu/kUYv6K96kZ5Y7n5KTNFw6WFg/oJPy
R/ycPxuH0jdcwjv99Hs94XBOvkV3OWKTtqbNBPkVhofnoD8Xyfti7Fs8vkZybziI+HKYyVNJCYGw
eG2Y9jeFgMq6J2/k5IaHGZ+2lR8UmISv1A3yb6Ny+mfZJdJhgyywMnZ4DsV0YWp1ZzJV6U54qdvd
O0JqsN4U7yzueOKG35yplfw6qi2xtzrcEdEyOFCkY1v6pnAUty2xKMVqOvpZQOICf9v0VrYbsKQP
/b3FC48GH/sfIM8TQZNmXR8GqrCufJtGj6R9UJDLchB38SUHPGq5I80QU6zjz41+jvO/iNzc+fBu
9CxmNMdxvcJCks5d8aahK14FrwSjxlGtYW0SYoL6MuLw6eEZ0UQbollVuSCGKL7r1D70C/Jm7YMJ
tAt87kFG2cFmy8KJZ9kNTvrZHBt5U10RJxG+V0t0xc4BLgwuVIcLfsmzagdUXmonPOIKdq+/UQE5
jtfoENyb28iBSdKJfhqkaHMTPdvoPb02xh3UNIrBn9Me4QXKiZvcc8rZQfgGfXLs6xwO+xqGwmfw
F3M36whHTKpQqd2k8esIn1h3WImlfo0tx0DJeDhWw9v4yXnGx3zkvkYs1L3fq785dn0a9SZyNlX4
W7U0Ve30I3u9ltihHNtnopH+A+e4vrRl+bAKM2PTWm5BXFBm7IhjqQ60j7ndRGDWNrDXFuQQH8rB
t16IzQ+5S4ZJX9TpqWHKq52rx4MU06fwaR53WAvN8gFoZLIcgYrIHskEx3PxSiyQf8izfzXohjFT
sYNYEzqCsHWfxqmZOsha7Hgk6Fh7GOec5tTnp6J8EJhD006godGexIVas5sc27RlcufGrQrcUb0g
IVTdqflWiKew8RCHmu0h/2N256l54amfRBrA/SEduNWz1RAJZF8lB0FNDS4JK7DDh9w4ivMbFbpC
h09xDArIRV/8j4qMBQRn/c+TEhyQjYWyf7OM56k96GscqscXRHq2GKBdIfua0U+WO4Nw4DN6Kv5+
8Lc4M+u/qY1Yqj9t8WExMWIJHDa0Izn+Wh9BNWAbIIjMxgqlEye1FyM4wPVTyK6g/L9TpyOERyn5
TsRLtkTBstpjYAeunnbPpr4FHeVzu7t3d/6zVty22t16qYsXNKsP8O31917Ykng9Me/xXUn9Af6J
290Htp+lcgnD2DXOZBpm8SmOSIjhQ1hwA86UndhR+RjK12RtLOaIXZ3wF7X8beKtinJwV/FkcLsv
kktgjkB4+jOWeGtBVz7gzoglGMnnXXjiGCodNlUdxAmNH4IorIfCbU7VxpcxiUENdfCm7TogH1xR
O7KR0giD/blm0ZyIoMMQUoL5+bsD5ie221dy9eoV9d5fo8svRmu4E2uxrYEYRiRvnX1sesSlwXt/
i75JXYiLqeWyQUK2qTxjKycHEovDAwm+4D1WXwkxE4p+9IRa+o9f7G7TWy75A6/RUZI6AOvHshtu
3itFDZbW6qKT7drwhNpMP24lTum7BK/uS6KJjRQppZlA8lJ/R2q/mWKwIr6o4iwqgiwmCzukhrVJ
rvD54hTb7nOL68QTgxzX+M+4oQohwu1P40115z2KHMTVHotM+epewZIdKXjUVGsIQM13onskVfkn
1X9SIUIKiZoVMQJ2fOmfkFwRVIdLMCIpWyk596ulHIrhf7EwJKJKdZuSO4yz0UW9p/YJS0BGIL42
UFV6jNodYixIq3Cf7N6EV2qibBl+Gu0pKXFZPCDsX8ZHSDnn76pcWgOdLj28mgir8LpjRAGmpKRI
6Z4kKXifx5NyL86py9n2zrCJyT0gziL/NqnQpChVYGD9NeGUGyNavGNrWCWXbtMX78S2gooYdSlO
+LE/Z6CnrjpJrW0iC1IelS9VPshscJj4goyd1hmY/sGaksQmOCXp2dB83ixrEZJ9khkZcotXZTu8
5n/oJKP4i9/zH1TjP3h9FR5Rbem+UOSwXtGwYhHTZXfB2Z2Y4FSaTA6fsqKi6DIg7F2YhlLsIVFf
0xGwG6NrmRvkP3EhFdM/WnPHMZVWG81Q8tf0ymsp7NQEF8jHa6gy+jyNQaO55E6UhEirsZ80Lqhq
8A/+bkRL1Jm2sEDIJEaGqfF5K6vYYZBYane6M3h9W++l8LcDHYMiJxWmeE+tfdI/CsvTw22l7oic
W+WQa3eBrZ9rFnD0bPw53GaNP4nzOnniNfNgyya1Xn0snZFZWdD7dXkOmGV152UgbXMjAdUmh6M9
eyUwQXpD+cWhc/VcK+/MPxSJ+Uw9nadbUyCt17HhfjvlxgeykzEeFVvKdOW3OTYjmlPILtVE/k3K
Vd7EyVala4Jpl4oiTootrV1GP9X0w6D24zt/zues6QqCEBvkuIizlAPDyh1xXxC5sUedEZdStlyS
RL+eFhi/XoDXrP0cY7hwFjLijJcKxdnyEphvwPbJr1ARdAyUqHqKPeTFFU+REuUHs5P3RLSMcw9K
Uym+cdcZxcY6/UPZn2+4fCrrGMMFqF97mUzdmp2Sk4+UWkIjkm6mhokcVc2VeUxfDtZ1/gzdn8iR
h8o5z6iiIyBQ0ABZzoqn4w20BZ1ZWAiIdMgucwsurxWgRo/S4fqI2BWYSoHGDvcstK/Qfvz6w8Kn
w8NvzAOfMJRbUfirUrY/mch1UkMbPOoklCp7010nrenq0htzhW8puWLRtUYJv5/MJ8C85xKw9qSm
oW64M+Yk6UmlrA6p7NVcKPc6gwhCDz/FK37H8PPxHPwFXnx7hpW/pzO+PlDsSfGDZS7HqzQut8Ok
V1yuikXEb3gJj2P0p4jW8Hrb3C1u0VwaIoYMHUPANaKVwP0vyLiFq+c2f8T1MgnWh4ScUo/NXUQL
iQdIDorx5Nq+Eef2GOxJNpBnZTPiNpkOZu/Mp/GDDx5e6RIIZEwen8vt8L+lfeUNdco82hOPh7pw
Stasqtggn1kVmrpjyefKodN2PV0BDWVgmsCiA/6Nh8ibrQsjtlmotYbVHc26q3FQyX9MjwfLAuEz
eCGPnTvkNlchIGfQ/fo5lPEToDrkLlihAZNc+wfAQIl+HcQ38Z2WrG1e2UvgTXR1LUe66tmB4omQ
Ukx4Zc7z4QGoZwEopzsbl6SzcZlDrIj7GZlKxINbYznyGHgtnNJ1LgJMofyMXAnJKdBXKu6EO8xV
YJ238aE1CEGtrsNcBa/jMUgmKiiQwFGR3TSrx7hnKTf+IBKPo3WkX8f84FFOMDRyv5Z8Pomee5QR
cO9xLOZ9ctc6jOvqM0j7uCoueznS2GBZpJXd9QcmWXfpX2iQhg0mjw7y6N0V8iRVj6pDopSwBZSO
T4sNPWvceAtHiT4hFHN1rGMtcokcp96DoCJadpVLEFl2L4vlsJ1Y/fPQvSfAxFp4rHCF1ROQNlH2
UGpq5ROqrNHiQXwtxR2tcazgQIylkhtqnqjdecZc5hBcWXtG+8q33O6K4MLjJ94SlwfS1hg2jeBI
A/OWNtc6sLCCgejILskTCMcFR/F1+DdYvBcu2tbMSbO+qdPunxEGsC10WzCVjA/C9OTCaWOPCFD9
mXZg3bizGctQqsEoX6soI/osuGLtOtnNBWs4EyVgB9WJMt1KssMsBFOAaLQsuAwYvu04BPLoGKhV
ZxgK0OJlAD4ZWHYgvm80d02kCrfiuhNg4qhr7RlTVAFZyv8syBYFwo1HTe6H++O5Mi0D+nbqWp8c
s4P1VT8H3BOJE5Mx3jOwpHlcEve/AoIMwEV2pLsBxfxNWK65KfjIGB2w/LYsBz5+nQQDpUwbcSIT
fWpIVYGvUuUkK9vQuZDxdrKgJlNS2/TDvBmt2vbZPW1UnHMUJMeXWH9jMVqH6BuUav6yzleUR0lS
zR3y70nxsQqQcuSlpBkblaytHK+pBfH/KE4IoAp3EYzn77IzVU8f1pFG54WdjCofZPTGJ7RQWqBw
TsUcK5Ck9ZEMwKllHXAdnQi7woj+T0TuwF4OvIsOI+gpZ2ZRzIdBeQbSX1+ps4HksExkLHFPKKgQ
PRtZ4LMM1vWj4iAKvtCpgN9dYEuX/ZEf8Kjr+tCgPzg4Fo1zMCxPwR9GVJRPILsSKveywwoo2UMw
Y223ugb/YduYX+u8Vp55lhRaRRqitD1rCGAU6hFqEnAl6ty+9QBcUsllByookwLnyq113ObZ3LMP
y7LF7k+Kj7wm+H70OixsAJ182Gqqn3dOGrpsz6W6ZxpyF4hTkkALBOos0MbFogZ7aSLSZGdFT10I
ANwLRRaP2yU+VApWGohMM9mV46fwDWKFbUx91Eijogr7kpduy5gS3lhvqGVXrQMGcZ1JiPDhiLxS
nGzxhKZ9y/AsByV8orMX1ochOswFGs1v6KysXS9KCZEbYQvMCm327FUyJaduPWhYi1itqJ+UESza
NH5Vb5mYPAqmLIh/SlJFjIMmK1Cj1keQZSBUi4bEjcMIvTNmO0280TzwK7b2NebAr+VZ+OJ7M0KG
Gb20q84tVCgL2ZzkhchpvxfSl4ye2bzeBa8scR/kW92psEMAGIlqFWBrAyt61Fbsdd0LYD/fqYjw
8UbrsPJ4ZzpOnNsZx6ldysxGmv7zuoGsZ3ZGJW3HTgJAecHEDEtzikHaM8sScHrQ/qnZ6LHzGvYy
bwUBP0aB6JsJTw8kUJ5Zuh2eYdAVFheR0okbAuzAqkD6bakdHQ3xbg+3ZLMMPDAwMP1B0bbhuBVm
T6R0HjoV5EQaMWi1DAcEninkMNxC8RwQcbGx/G5GLNbqkr0zZ1hSXBk70YKmKlfwu52zGbFz8IhC
2MXZjofGzpMDWtGRiaG9BFDLaT8BhLBBcd4J2o6XI79H3ky8jIgQmLXcLqUz21gfnxoTnDGxOcKg
NmEDH8ancvZRLONbxpDgjNUiTuSoFzo4mkXZfm0y8Fj5qzyEmANm/GRJHHZQcpIJsUj1D+o89DPX
eI+3IgRJfbaQbEFZfhVOSFKqwwOzPxxRlNuxZqinZcrnC5gAWjJEYty98c0mf6E2SrJOvroe3yBP
KH+CLEITdIUZdC2ovx1IC4rJHM4NFSYEoBdc4AXJ9MwJsUO7RZEGZXs2D83C9i2s4aordTcxmOv3
QlPQLRo0PeHt2WDremn3fVPLoIQTIiR9fFrMDCJl0Rl7Df2XUElwdklBcmIKE/uVrmItMCl7RJ6U
vbU6X4gJIKpCzXcQ1j6SDhpF3s3yPkVkHLmNdCeOEY1uAVJLrDeYVzcp0ux4HezDPgiRdpYxQytG
RbQHJE6Y7BTOGl0a0RrBASrWBU9aeCIoXN1GfczsMGgNiBXTKjGnKogbXGvVJJFaxRjMVXjBWLSf
Jg8/x4BDplI4naMl93vDTYhrwtBEnwDQ9GbsLASMDOl1MrFTxQ/pv/880PXZC1Lz/PujJlVyghzx
9fetc0wzthOVm2KlBRXy1O3zFjG3sY4Zsn44xjIgyvR/vsjhAhDz9/suMgCDyhVSOzULt1Greh+m
0X++KK2vaSVHyTjXhBv/xd557cauZd35VYy+Z4OLmYZ/X1Ri5VKplG8IReZMLoan90edbu9Go234
AQwc7COVpAoMK8w5xjfU+z+/EFvxpzNaHZlfOU2g+Z9azij7P9//fiXBaEIAyXbjzKmIfjkVv1+m
aoGgEVZwDNlmOigVyk4lqUdScYYa95PNPRKh91+1PvlPv+/WUVCE1lXSEtc3f/n74F9/OP81yk5+
8ufBMvF3smYP1kK+XdYk9kB84E38/gOkGWTh79v5/fL3QbOsnl2VTuKg41YKMhVcmcFMBwD+H//0
87f/9tjvT38f00iW1mMr8nQbBDspKZtcBhVSl4owdABwdhgojADVU61qDTi/0AYogr0gaPqVKk1z
qVmozN1jFzsWEdF24TVgJYmTVCfEYqYzl7djKgP58AMoqWbn53+A30hZEVT7wnfbdV+ZNEYmNG0x
JbTYBmhQyjy45HNEo25MbP1mI13YUPMEX8eSvMHZNIczgfyCstvN7Jv+rmyZkKVqEpqelmiaR7ZE
KQGos5vQMRL4tQRNuIPzkTW32qQgaNYif1BphcCNB42akfLtVDEJYSWNEIokRm1dR03cwfQqPN1A
+Fr1/qIdWJ6MaA49s4agAefCYktAfa4YN3oI2jcymNIK2d036CpLqlZOQtJfmXU7aPNqJHSacHW1
8oeOrqHDXgsK/bZJe+pQpbF2Mfets4EjHYxYvWGL1kCIVrV9TALA8WNSfQ2dwgQNrh8MeE+eO830
WEno1jMJ4T20l3QVQmLg2BWSL0Efm/h0wDwcVOmsekl91FVJt+pRhGSCHQZU76dCbXfo6SMLBHwR
s38ubDvaiQkNUkGV2aFAaPVw80hieZMFB62ueoPK65PusnfIB1abKoAvzIormeFoG97wBwL4sCWK
f30R6uFLNQKTCLswgK9aGF5aQG+gAmSKxNwOOvF1ZcriMcxpwHQUqyyfftREbUeNSJDtrDjA0tTl
p6zSbgQ1rCysEDuHEiJSLxy0NsojFzYHqL9aKranhv1r0fGOFSVBFKg4x64dzLPK3GV3BIwP5OkZ
EWLPMkxe7ZbVqGp+uLFrHoOOCS4zMZqWUfAsLHaG6JgJUtVIfA3lQA5hnh9cXWKUINBL2maxSsW8
vBeFvw76PD1hB+uLXkJqkPop18rr1HcopGj0YkGZDsI2XypNR0ogFa/sIlg4PclKDjmPQXDt80uj
W+5zNJcQzbULve6QDUDFo6IlzdgES1cWB1OpT7Zt9tuE+AQrMMWm7yu0Kty8y0qxr52ImPcisq/T
wInmi4h9TmRLqjn2V15OPWx/vG2xYXxVYOeVADxYa7EeUWSek1ZlI2YgbAl6k3oIbVLvoD+t4olc
k8ImdVvE3Su5JnSBpjbZxIL5dzS+7MDut32NsQ/bx1mXibbXoZMGRcrqf/TfTZ1QRCXpCVUP4FE/
ZJW9kYZwj3VZHfHTtAd8K+D2xI8+NhhoSgpnTAH0GhAkkQlkmiL2lFgC/Md5lIlqr073rYV5toHQ
ts8RR2Dz2znSRsWmjWySyniO7LGaPQ4pMkZ98ws+cOZlheX5ImUmqJvHvs7feivF0tYJb9LT83yl
49R11bWppBpBZuOHk5SEL0Xh2gmxvPVYVCrReAPrb8PdKrrY9hFQMNXCapO7aD3qqYehwzzitjJa
TT5mb2JgYb+ZFTIQu8IBW5n2TulYb5kaHHUtsPcZKTi4fPxxlXQhaeFBsxOqMu16PR+vRhhu49I8
cIlkH6mvnRwyorS2GB4JRvDsDpub1dNZ6xvKhmH9ajTD1nBa5TBFyDRAJ2IAGybAEE7zOKrpsNNV
/Vhxaig5ov4OQjKdO/3b7Nnf4LgC9+GyKhJiPA/0d3sgb/C6zOliGvpz7YqGyscU7Wow3ZQWKUSB
6WdPiAnLKiF3KbUcdoUgcaYI6SJDkYHQvSp0bDpqZd1G/K/7MTB6L/KB9I5anu8nFjJWWsw5X/q1
q+IHX7jVhsE42WnxoxUU6rn1y6MbTPpBo59lJZH20I6Spg5SrKYGAkKY2jC6X+CJIJr10c8YktKm
6eFjsQqwnO4K502JJnl0y+LkV2PqwYGIcA+o76DU2M379LOcsj6qJbkjiQjJ5pLs8+hkjKk4CWVi
2HRkv1ESO1yLrHziKl2WlVLCJmzZnkvoX4prpuuoUegCBubNIAUlnUxrjaX0Ox78Y9xoOnLaLF1O
JcvOoo9gI7LbTRPaLpVBG8hJhHXofPnQkhO5C3Do0HiYSyR4h4M6jk5RUm0MO/tpbIE/QBD1A+Am
8Pt+DgFJAOhoz20W9OvQMAevlyWAcFvuKnNkqjU0a2P2bI9sIikzNX0SUkej0YxXxQ5oiukkDWfk
3rlFkWN8JHNPG8ABVgwtnSG1Ta9q3ZEckTsYdK9D0V7qrKFGkAw62Dl5hFIceG0USmrQPZHUY3OJ
7SUHr/AULSMgqA3slW2ZRD8mIxIXhdgrX/N32iBTthZKvW9NDEmNRVGharX0AfvPpR+HI0iwsxJb
EPanDBcEC/qqBE5lYpYkPIsKSqzkXzkhkmlsrlm/G+++iveZi/0+NwSlctvZRazQt2RuzBmK3RH2
973AhhzkNXl+qpMj4F6R6xRvS9k8ujOiVUIIJSOTzdYUOJ/RxGqzcDqkMhZ1qloLdpZKSTPJbXNH
ht/obpKBzaGQSE3aEKVp0VKbcyruGVV0nmEXqMxjecL1OCT5D8Z9yMKW+V5OL1UtnWUQgdLPJZ/f
wvEyTW50GsOLY2ZoG7pXSHeIWUd2A9phnOJDW9XDsQYIjm74KzAtFuZB3T6Fyn1PcuQqcZsKZqL8
igC83lw6S2oRdeAEHOcUBPIzaGzfU3a6WW6JNYDN1Q6UAaZiV2Us6RORHcKacCQzaT5FK71aY7lR
ORTBa2d6ITVxDtZg3zeO3MZvdtOsjWBq16aQtJuFzxQ0JWcxnEY9Co9dSQvVifVNL1wahDabHLbh
EBTZ8M6wWWh4cIdC+7WO3F2vda9MOPcWQGCCSyBKENzLfbqGdWYeSzInBzG1uM3nGpNa3AY3KnYx
OrgxHfiQGgZfkwK97hq0Bxsd/7MF4bU6miQhXoCrVifABJT1QZK7VAicUBItM5QXXQDPSlxarwNG
nCQE/dLHk8/YlHw4hR8fa79DHRQnnmWZlFwHE8JDr5JVbK9CbcUeyTyIASisPYpnaKCXqeutk0jr
J2zrzJMO6s0YQ7qmMeQMI8W9MXfvEotTCSgCVZOmg/MJ6XOqfbmyxJWKWZtm0GZaMnomNT/lRhNT
AW+p1VmluU6DZh9LWT01yBY3Jf116A73llVTvjBKTlnKgk6qdOkrQRjRVJN2GKXgxuOO7TCQRjKQ
zB3QTm1nuC4EXzCQHZCeefFN5cxu5ANb09JrsGEjB+bbzEnJ20rMtxGaD7nH9aHHZEzRUrzVRnXJ
Zm5mN03tcr55rGQEhRlwcE3LmDW5LEmVbJNbw7gBXGjix2YZoTAypQQ19AV1ED823grWvms9U7+z
Gq7koPagNUF3HiKY0i43aakFDGM6F/gclJP2ndj5MiO6soAnbzFM5j1OC93BK+s3DySPOSdSQ4le
1optEc02BASfuTDFYfCns6pKsdWAQ2zZT+v9NK8KkK4nAcEmxoScEUEYG+q9SOrk2kVu7IUdzXVC
F+ptUdiAxqxRP6p+AoRPWlTNIp+I9mFn9diPHLtj0wcNYZ+mMmS+SqhJAVI0xKSzPPEcPR2xfo/B
kwPFdjkloL7jQrwEL6mNBT9mUb+y7Ck5NnBzMcHlzHma6p9HO5n9ArRPfDN9VFXqIpYhxF3pYIY1
WNoQLk/q0dA4OOV1WBCGHWyQAcZe6U9ETbbFAR/jdzXa0d6diojKCfEEVrmbFDjPWZv2m6kQe79G
ue3aDah8ymh5wIdVneDS6pzcOSSoUic2hibor95RkZGNaDOUmFDVIm9eFAUMnq5JlzVLXO/qETk6
uwhKThGq/3Zq9xP+l6Y9K5oMTo4aXzSjVx7Y7urMnZ9T3VRLozlIK6Ji49Br7JT7IrchnLFRsDu6
mqrP9J22dNFz+8xmaJUn+mefhBa6ZrIPYyPLaTuAaM/aF+kPT5QdTLZPDqOc2WwLu64wULjl0e/0
noZEukvY3O/tsmZsqcJ9Q6dfqVXfS6pE4onkdGJp9pQpyxdE+M27UFWyLdcRTgb0DDuWznmKMlTo
uE9En+3srNXvjF7uJOURSRLaKRwVpO3kg5y5PhlOY30CTUy0Fes0ltuW8qXhLDg4InoZIqZVNeRu
5GrhhmYJO8eR5ZtaFJsG2WsjGEZHi9DMMjAcfqF+LfReB/1Zv6m9CRosirhFy5JOzvQiIvUxjGkV
TpK2vOOCANZSWv3+SJqhkldvYQR4Wx8CmpRozZsS+X9Y0f0IQ8m2K0vOQ6TfFLuXnuqONn0PkqI+
+gD59RiWSDUUgNytTgZHHV7TaXyaphELmUsBuCuyc940j1OYb5U0CG6p+dxI+TnELiLakK1kSZkD
NCmpYhq1W61R982Q4Q5BQUIEAHoFZy+d5BTWR12ob/UEkiHT3YMNbYAEN8tBeyvvGzeT10Ttv/Ue
G4lDcB5ABddcNHaS3Mi6e7H6p7IozK/JuOVRcs2GGjRtPtEGioe56UwnqHEptybGaWBCgmvb/sjK
ldvWpZcHt0Yy00+uB0EJPJlA0Qi/5V2Z6CwI8NySvOqVgoZvLZJnBiy56WICVCkTxYdSRp9RkX6V
dlBR1a3uauF3xxwtpWRWtSfny21UQZKUQT+ynZ7eO0cMZ7VTSJLgIMGtKLxK99EBrOHha3eills7
ydjT9O0mZwRfdmI4SkkqnBboLPjD05RBmHOlTeuinLYDdI3lMI7YDjrAEZG1y7S55jIbE/uaIsbY
lhTEuwrs3MRiSisveHxpXZB1hHbWeMld91vPlGITd81HbnHGtcgvvXGyLnoqqEjH9qZRWBXZ7O1K
ByuNoeAG7PIKiz6C8cGABOLi2+Ksc/sY4aoZbLQeiUmpQIYaAzZWASUZ/bN0y6+INmXbZj+mDxCy
s/CgEi+oMNL4rvquZMiJRAAFckzpI0c04xQDQGVTf+QCFxThBGNTFbvaKBheDbZyvgyfu6Z5GeQ0
XVLzzs1wGkOkTz2YHznaRaBKisKKuaGW7vIcStpc26Qm7bNvusX/h73V43/7ztuoHR/G8vu//vb+
lUX5ihGqjj7bf+O2Odr/FfaWf0Xv+ft/+Jt/st6Mv9uuoZuAcF2q4JYDO+4fuDfH+bsKy88wVOGY
5l8/+ifuTfzdNl1bVamICMMyHOCD/8S92X+3+YELQM51XA0u59/+5//4HP578A0VKh0DJqt/+/5f
+Z6sImeO4V+/uPv6r7+Z4N504fB0rqlrrFE13uC/Aj47DZr9FA4KmLf1ZHQeSWazWDHKLv4YJuSu
qsuURcS5iVkHWjF1Y2OkCTEKWqJGrK30wfDY3/RIAYgkIznRwjeRehkVMDa5722TwUZKtA/Lhjll
5OJaW5qxl0n0XtlhSBUoREHJhHIoCgqMadahKc1QM/UW2gLu0fVU0CitGJJ37fDSdgBUVLx0ZafL
w9gHpMho9SrJKuCiNoOcnhVHN825FUZ5lMRz4h1ByZc66skEoEdvFfFiVcUfJMfBp4P6vmwGMvZ8
JvCy7e4VKKW1azQLO2KB5GfI7DrCAVpdd5a+BiI3JD9uNO23QhnCzZihuC/r9EBNasGv4MMLek8J
kDJ2UuDGa9Z1XWCEMAges8zXOM2WFN3LdTKVP5I6uNjQakkPXUHFiHvfXWkhJbQ4sz3mXoJWFVqn
pEtxiAdat8R7Ua4S65QiG6BefMlFme1U+R527jcwfFxv9jFLkX3m4qIGqeZVjBBg/asns8pXZZmQ
49qGMAyG9mzE3bHuyByPovCOSC6EMoXxERhhewkNC/xYYlXbIlBvyi0LBSuyBiqVToJm3ebd3gnF
mjKIe3b9Qb1W3U/cXlxNC557CCGrDPL5Sre1z86wbQjq3ZJOFEOnG01nA6ZCNtn3Y0SHb8wM61Kl
1wROky1FjAAnZVybcKI1sFR2WavcKzpU+6pIvqyKDrqcUEe4xKNQRO4DL7Kz+0Ji+AmFmFBQsEmN
QSKthK1fGwcZKaQjpsoy/fQLNwXiXXpwcMin7ntgS7bSEImsPEYgUty81q9hiFehkxnckDHIWc/x
pnMa481TQR7xTsOnQs1BrPSib3a+TVlJs8qjGOq12/jU9fWKsDN0N5o59odR7YMz5TV33fljh4nS
uvVJUT4zRY54zJw06FZlWhhsoSBiyMCYEFWl7Woi7WxiMU7BdUQ02/XbVomekrK4kWCdU4nHnqo1
zUZJbdxMKiQ8yx21pUjyasMsqJoG8mdd6UDOG9gawulswVTtjeGhQxfn+sygU6CNu5iQX6dT1NWo
KV7DRA9ar7rYlHmXQ46vustof2u2fSRofAMuhpS0LO1XvZqFx0ht3qPJYp4asXD1MVSb7k2L2fqP
aDucCHNJ0pb3ihOYx7S62n3snJMYnVYcpzDCJYHr0v5Ogije9ZkkloMNhjBsbJNt8KEg6E+aMfTc
KfuEYXcOdWX0coIuNc43ksiQkQbmj26yL1NpA+RoTpMS1IGgDauL2GLHalBz70lxMDvrbsxV7L5G
QeoOwYObPlr2Ld1aQJUv8Vgd4s7BEYc2qHOmzzx1DCgY1gm4OILJgdT3Pmivndl9J2pAno/WogqJ
RlhOyoAJlV12SwslBdx5X510DpdBfhymuQ62kk5EDzUprTkHAtBYMJ7bSoKNTegTZEAEbAKuwgLg
nV3OOwgzcNaU5reyjU+KDmZMt0rgLZIsARU3cCkKRGsZjO+uPwqujt2QD1uE7diiAot6dw6hIrfH
pSR5jxB0isKgmYyUoZ2gdmXRsqmVQr9XS/uVuA2f9lt26JXnVOsiYBXJs2JQQWKJIsmLI9hwSuAm
ulXA8AfrMsG/6Q40m9Q2Z4yw8J2p7kvYD+aacMOSTYl0PJap70GlnWUUsshMCtiZpY1uhRyKMAF3
0Uffoij6q+vmQNQm5yGTir8xlNa5FcjvA9paHqT2O3/q7ocI41hgAeUSddvvXcZxwRINmXrM+oyi
iuv8BCJCU6R1j2U7l3+ib6cdWo8giEXZm9U6VgbTi43uZcqQQE/WCxX2U6Gm9xSi7lu1+jIc+MaR
zNqN3TtHP2XKi8au3Y/DhYCIjSNUWunlwDpfKSXSyQGHfucFk0oXgZZIqZ77JiovnbAf81BMJ0eA
vZ5KBBt69ZqrBlV1oRz1BEh2UkzvQxWX3iTCb30qhmNs/7BbAr/h7nIFbrhj6buxFOs8Ft3V1lNc
h9NF9+Pp3vAZQ7XEX3ckp3AU4nFbTwAyqyYCBdCbl9gdzYVp48kkvJxmSQ34sKHEQtbCcsCRG4Dt
1MhYvVgk1OuDScko7SggdgqxAepUHRtneveNfI7MTJ4sW+3PbmlC/KMKapZDeZ8NLJcTBwecwWhA
t4umS2AS0Ztfey1Eet6w3iU0r1jkNQFBjVp+l26uHutEY/QnepbdEl7v2qr3I24BJ9PiE/1wOCOO
1nlmR+0hhYsTw5jbWKY+LoXvFgdd7T8mnT4YuWxPulWvO8P9kJR+123lmJ4da3TkSIXH2ZLfKaa1
FwHzbeROX4nsPmJS4BG4412uiK86MCjt40BnHs9CUmrN2xi7w0rxVaSldLWW3SSgr7TVg5qwxGHd
Dr1EB1Yn0NYMdPFXWj6B8p5dsG16V2bMhcrYzO1UFZ+4eAhJ/iFunOGsLYf4VM8cO0uxdkOdoUiJ
w3FZJjOsOQYsNIgfbahLzymtk92S6E5pdTXSbAXtWS4SsjjOIN0nMW4TPaAAWVqsvnTV9mKowETv
JJjdW4eec04jb3xpamibhHwB1QsSkqsQwbJ+OrDpvyNzGMvbJMGAg1/b2VJ79yu6VZbd2adAquHC
aBThkb9CIKjRfonAHI4V7YiVmWYorPgk8UNRuSUBd/XXQDN0U4ji0TKqt7bUadA1TCOBoVvY0/dj
0aa3qK3xDRr3jqBNSPjQM7t1AxUyHLwxxQAkc4NKGf1p0lmVtaZMH1EDr1DE+Zk8DLS9Jt4VERlP
Wis0OioY2dONdOun8k71Fa9wMmRM4M9W0DiMjdMCxIlluu4CeAVqMX2GPc0fjZUe3tgOSR/G0tIm
PjgtCZook8orR3xC2SReFRKKWcTVDGxJgMIpxVgxUut1o3HJjUKSHzLuSeBsLJQSn4xUYW3iYC0w
VzFFdDtpRv2SbFtGWhWAj8IapJjiJ0evoH9kp1Bxb1HSUreOWkmRdFwbVQ+npjlksTPt2zHCbjIh
sxnYWLqUIRjoB5BsaGH6DQlBGykEZksl1jY1bW5cD6wCbVApLcKdXeuT8pyVZ1JTKIiQ5jGyyl+Y
JPjBdALQfPBDs/IGRUWEkd80G7XLkDs4bvUaiYY9InxxNRXgKOHSOHtxsGaKKGhq1UiyOv8hMsKH
yKeQMMpa0pedYzMcoya2ocDE6vhRt7fmf8w51nCDWuQf3/8+yBpb7JL6Xu/nIIzacEqskgym/G2M
3JTPqxQR7TXTGJCw9QOkkPnHedSqG7MjNqkzyj2zSLX//eo/ffufHhsklH03QSf3+7dpndaIga1y
+X98lt/f8yuB194auhSVOIETf37bTDK4iX++b1nDr8iqRYL25yf/8uWfNxVY+kQuHMGpf/5aAdC5
CIKCGD2HxdRfz/v/+ilFAMHFJBVmyS3wNlYWcJH/fZT++gS/T5WU+H0zXXH/euHfx4o6R5VlJw46
MXBsLi2tqi307S94za51THW/PyjmK+D3qyaljo/mavyXHyDXIOllvspSgjuXom3n4vnEJRX+xsTX
c0zP7z9+nMMfS0Btkza2n4e6f/nn9zFXH0K6WYm2yPJ48tou3Wozyq2bMyOTFFtTSwYaa3SN0HE1
rwi5y9JHbT6hRCkhl50TfNw5ulSdQ0t/v/q3xwzDwXAkO2+0WbcctMrMPbDWe2Mk9rc3S5AUc5ap
Nd87f2WZqjW735CIbl5jrshFGIGLgHD1+XX+/PMbi1pQ0/6XxwqL+jsSNEry5DL9prIGk1Sw8SbH
30DXP49LObibsSB3OyYDqbNLdtxUuJa/f+SG1n0ocnyIpuECDg8qavC/P9Ft2GyarLe/b7icj/Xv
V//2rTaO3WYyDlzRx1/p3/wO0qYFYTRLuP6It/4IvELo6GQ9oLC3mrHa17Nk7VeH9vvtX49x3eEb
WHjJ7m7cTHsiRRZ3cc2FhhTU2Dyr7sJL6X404X297jfJMV/Yp+dhTxzBbtxUK6KCPQlulYzjbkkS
8920f+43Hg2ahUW/el2m1N2OLtEo086/eTLZZ0disz3/Vq/NK1DDzRGs8BKuwpKOkjftmxViuvXr
/GJHBmfwI3dJvXqOneVxhks95/bq2VE21mX85IFuxQvCGriZlDmKLwHhJLlxY3vZ8dm/tSnlA6hZ
HYykJWC+HavgK+8NOyAv7vHcDGE/VMzxAov9tCT9YiH7FT2pol6V7i2bIExzLChb8un6l6g6GfmF
w4L+sJnItvzk8IwQBKZp55ovKetoOv+X3O1xWCL81/ZVA113jSZLVTYEy0jsEiPRcXcWPQTgSdOO
TiGLnDOv7Z/SNlinrNT7u37DKRF4Y2l6x8c02SI2lT/w46hZ2HP63lLFZ91D8PSSY+dQDV+AW6tH
OgQL/NhMCojY+FgkWROx1pFvE6z5gm9dY1NOZNcsh5AKwaLN1sYlREDbH2hFZqR5UMwul5Z7ctgw
f9LN0xBN9GyHt+KNcDgeJb2+7PGDrerk1rcQDCB6N/so3dj5mcX//GLDWdDdShfFy2RsYsRx3ZJX
h+yrWKtoZwWYpxZ6ulIvE/PaiVa2G2GGZLnRLfNxbSEfoWZNz865OZdq5ziXlCAaf1jzP+O5WGse
4512nclGdOvS1dR6ydM4AkXTLxiUyiVoRjoc9/lJE0t5CvcKnxTK1QKPN/QnVIDOhwrMCaU7TSOP
APm7FPRNv5LfVbjM3zg62fjk3zMqLlwNG/p7t5424YNcRcly/Ng2D+pmPTCyHuFB1Kd2LpB/lwXG
jF221IH9pB95dop7FA/JE2q5GklDUp3U+24BpG2lLtwfghPhanC+puW5PIUYuc/5Y1oeld2PwY1T
9a9yNwDJ0LY2hKCdyYhR+kCEBq5oGSL+It8w03WEtQRz7fWf4UfnnZNGFL/PATUm2T32jp7NKl53
N0iN8KqX9ZOId07rEV9U4nWlL/1klVd3FrSWDyLzgura5K/8eVsvIBRyPIwL0G1w6px1wR4b4B+C
uhQ4+oXrkVPWLZ+nvfrp8cPuhVrJm4i3EKTZvKdwy9dcSOm0zX9czD1IoO9FCXzvwmtDOHcoCv5w
+kt8qdw3BOmIq1GeuLiCcBXa80vSIZ2cWz6dwic+HE/JDRFyYu3mvgVLAbEE3qeOhQZyJlhJGtOS
fDkIAmxVkBcfDAWFzG3UfhR84233zpXc1DtyJF3lGAYnLsoUTD6dKWPDg8BxeTMHp9mnv0dppqo4
j1X54Jafnf6FEAp3DjDvXVHvVHxpFLbqDU8ZxUel/oDDavAEJlFh9SbTjpLFvQRRmwtP9ONWdO+6
fyd1loDYfqtrMgJ6GN6q/FVV0ccVd1p5cm6T2FcI/RXOSE/qFve3yFGkxzvJXhzyJk8RFl/PyMGL
J6QOQc1CbMW9Ry2QiGLuyWTjLDjvHTllS+PTEYsRCvOum+7cN+fCGSaVkeMql+/R0rm0i3MU3pve
+MkdDAaa4YnbhGGhr7f0Ue1t5l56Y/2uX7FPYCRBGAm6kmRJ4fEVp8P25F6u57GbMfaVS4nX8MS+
+2RcHdgUzZ0RRt38x+SbNW/lmD9RZxrp+S2R1PNJA/e9BD15U77JLOfq4bShkv1UN+Ua92a9NRLW
5Gca9Tfrgjvtd2gigVSnYJCt9T0XIe9k2I8v4FfOHAPqblQxvMl46cTKCtb+Zdz02iJ4YOSMjpw4
QJ0cLbt75C0Y/LJpL+UaTRFZZptxk468OKMPQ+nAvdYh+mBa9LdiL7x55jCCFcTAJYBvEsueGCxp
88wXKlW+mIYvn8H2nOhokeHATMpVrzwarZf/KG8Fk7uykXtOFmUc7WIJXI/rbAcTkb/P4rdX46ac
vtGSqJ8cum7FuxjFijuJ23F++viZSgrDrhntECFzB/NThurfl9czT7GXxdEul+/2G7kIC+XRvuJw
eMH2+WZfmf44j7bHAQrf+0++8NAb1fMsggsA0Qb9QeZhJnaVEz3PhAZ+HAK1lEcZcqa4NvT8rtS4
IpFRAb3YTNeJM8qlxXuFd7TMjmzsuRwIf+N04CXwWEom5PAS7aR+vnPlMV3YS1TL++rI/OVcOEvu
lbt+YiZuNtMSfPo14/mYD7xn+41t2LHkicMeMN+KQUH31ItyUh7FnpPEf8/x07D85CBYt9mPSlII
EwlHnC/5/HwsLn6mULmf71PzUK4RzOcLcWV6IdnNLJ7SJ+3GaSyOTM/+zT5BIkF6yRjluTFDFsfK
PjH7mVfuMnz6AVzXMD9onL+lFqyVccsrTh5TGR5abKNe73LNcLGwJ+UvGSqps24YRZuXV/6YNUrG
Je1mB4bKYJdP2+jIiWfwSZ8YBsWeO49+yZFPxhjwwuRunhC2LvQ3Pg2SB+ZQjiwEuzXpLLyU/fZa
N8eICfWNf6h4jlhdVsEDl322G4M1wluFC5rosPkE6WREvOfmoWGe3LVrA6vofLHS8+EN2B5HOKtX
Ogyn+a+G+SIlk4LLLP3hbTH58xJsxadtV29L/6755Lb2bY+zAtGeKXtEhYXfjHH1hEMs2rGKUo78
5Qj907nNV6mxToWncaEfdRW8Gxrp88BiwdgA1/qhFu+w2gvubTiQ9HKHG/WDkMJr9zhLARlTqzdy
Kxem2d9xCIpjdBeP0MG8Ds04HFyMajlBCru5ps9V32INJZoSpwjsCpuub3dS7pG3wkvlEJvgq9zm
SPFDUisJm4bfq7uNIa1DGkbbCSNgtmvtDU0t4Nhlc1djxrEeStoHqYYxWCzN07tzY5O+QALN0DDM
g5wG3mbZk5liP96N1UsOrxhK+dtMn1SpBiwD4FuJAlQDNnPb7mx/Os4HX+S/S7RN1N+e04zK4oZl
U7lmWnXkAXm5OFrZhSHKpizRfw57ANluNBcByiUdkVem056n6SO8nfHsVD2SOrL2N4V7Kosn80R+
C3iVlIaI8HyfAMWzO6wNOV8G5I+XkCh4pcegEeDcQVZsxvGOlbnaQ344hVyurIgNkIcqaB8Gf1au
nJ/74ESQkI4sL/t22Os/MbXajzE7Si7gYK1zn4K6u1SsaeYL7FgxjrDW/+SanQVPC763s+3grvo7
lJ/NqyTbkZW/uRCql5obok4It9thiWYw77axgf5pwxyI0j10zi3fXgfnLNRl0i+ku7L0ted5DHJt
fa881gB4SDl+YbziChjwiVHTHjadeyLJkbcVlSfS5AH/egW6RkYBhhWkkBTASMqxsIbPq5VhqWKF
9XR1ragPvTzwhtlxcG15Ie4K9jtMrzPUWSsXzgPSZ+qOLNKZMZpuK84Q7VkbpKxTWAj3TFBL/TSM
uP1W2bH5HJof4MOWcqW7hwwPzbi51x7EW7XiprQ9H5IdCTj1AVWAw9KYARn3JcYTnyp7qg53FRVp
LD1b+8Ml9qkxwtdKA+r1HoCIZisTuf+LvfPYbl3ZruiveLiPNxAKqcucRVFZHQxJR0LOGV/vWbj2
ld9reNh9d3BISjqiSLCwa++15npIItCxz/GWH/TZohIXcJuqIy+Fs0/foQEO9kGYKyI/gnYRNEtA
vwla97vwXllTW65NTq4dhW215gRsqoTN00mlIDHO9VvDxx3quUOs1aK5WaR5MoMDib9EOXPBtf/F
Ry6P1nyIIwTv5IJi05NpjKD4Gwo5F7fins7XAKqGftNIPx7cBN2hr+aHy5R9dLM1FiSFMKYFb24g
tk18zqOVT+istkzP/ZnmI8PO+l4Nl1MK13xRHpi0MD0JNioNREqXVFmS3qASG2qtUXNXa4uRWE+7
1toDBmp7iItDxaD24hhX9a1U5Ck08FEmO6r947jB4loq8BQ2KdR2Hgiu4IWy9rln0m1id3/FFoc3
bzDOSgky/jCy837O+4V5GbMN1lnByg/2eXgdTOzVzbJeqS0+12+0kIvxrTWXWrGNMKXxFaZHhF1k
GxWyd3vfBHcIShio86fggCqynU/1bK3sfG2pG4RSjzfSkDfBZS5MdHZtIMMgySPaubnmNv32n8Yr
FzwXNVR4FCok+8ccWQ9hxx19Aa66KWrjNjtFBmXIFt7ZH58m/a0F/HzMuAyCuoMQ7kJtfiSJsZB+
+zYw8lVuJQc1siGQNT3DnnvzVtMYFqsIf3TDJwk8WF2+26w/5TvxTrzX7JwCOIbUsAu3Wpo37x5F
lvEHRVr67L0LhSWDCAiQKg/I7bKFeXNbMmI/0et32b4otz3DSCCVC4OoL/esvXsn99aU2jInU4XT
sttFGNONd95m0e3DraOfvIb1ZTiw/nAqAJGnVFXIONmV9slsLhWD9uo4dvehefX7xyl5Fd06D8Zt
ELwZPAE6ugtIMKkosWohOjhp4G3ukq/JWLX32Vv/XiZs5SX9mFXyiAeVjMpxBZjFPdQnrspAmDsS
Rz/5N7hL7vSn5sogBnMzyAqa0VZ3B60W2YNHTHa/HFgvorVyTnVY3euSThvCgw9WDKLyIkKGoAHR
oq3RJa+BAp2gC2zHg1TzoXv33qfNcDJPAasbuHJfYyVEbUh58OFsz/5uegSTg23KJUDS5xXp9vh8
fOsd9QIucyg0BzSQ1Mrs95ZT8IEV6arSIFwVe7HM392NtmHN5GK+Lp99Z0Vy9BNNlrVOa1g9C5Md
xgHaMIgqoCl485i007hjjupu0LkW7K92wUajRoFooiyqBHeAhHsffQp69045Hsd0zxjDuveP8KGf
9HZXwqXa4okyaczdsZqKt/g8HOFvGDuAP8YOK/qNGAtIuQHLGU6fBdk4d9qKjjerQsy3Dac8Y9b5
AeOXvIRsWb1me1glERyocqvKCIat1M8diq0gMhU9YXl98C7ALU72nUJLYWHf5ev8qI6L4QHNsbIO
qEL1U/ozsL0Dur0aHsM1BkGMCdOr9ea/t0/I89TgAPcYn/iO1efMmwUqDaAeHO5SEv+KF+0Gjz+H
f3bJ9WPurCsQbuS4gCWEmQacCnF9uGG01Su7CjGwT7G1zc9wVuSaiPWcNf9SQPHd2+v6NXphFYV6
R9ziFo9BY+zDiPX7mIMitiXAvC3fi/DRCld8irVbKa5jIbMUJrF3tB+qLqci132hVvi2MKmz+ScD
j26ounhj68TljwpB6eQmJs0RfVQQGhgJy39zgIYKRdEqOjlrbDFrH+zNHtJNzJp5DIZFQl+F5+Lv
U4DyDrY4mDvL9tS/2kgQqGmdl/QE7t50sGmP2+oFjUIO0y5BDE4qQKEcGWaxq2Kkw6jNQRhEGOWi
vRfOajzrGHsZzCA7tRYqhIhmn7U7fZAu+l7j0xo9UW6yQx9fY5zwBDHjKlrbLkkU97T61X0m9+wo
SdYhvwRYo7Khm6Gcx80HZ4EOdZKrwJaxzRi9A0pKlniiLsGu/8Poj10TzD6bucnCf0o69p42pDXy
HpBYLMLn1gZRshPnHK6bXL39J2B+rFeb4TX+CV9aEvkWOe33lfZl0j1ZuTvSODzQCiPY4FM8vgPs
ArlhoJhgHQfUzJ8DGfXeh/+9YI1DXUDFcdJKcPXQYhZ6faIdoNNGCdblItkzZkIfRPsABRAVAqs8
ig44ntFr8QBeqd5C4DZ3zp4i/2EqgXVBzJDelI1XfOT3sBQxxlvxUWLGppV7Ce5AkBGDnrw4XKt6
FKuYJRfenyjT1vE+ddpTbZgG2eNkI64IkXtDlUinyJC7l+C507YtvnRoxjeMRtA7Rrd8K55pqX41
0T2VlrJNxbVtVr64uPlBq2kJQ4jIpx1LR3xwu4UHLq7b9xftxYFxtyB0ge09JD9e0O6hebHeAlZR
RuKg1nHUAlIadn50jVvUa8Dt2bl/8wqwC/xJL3r+bcJya8TJuA3UE082kPHuHH/o7HvJvOAUQckL
HTxdetWaIUHOePml+Cw+8y/3bB4qdvb0Ne6QC6AWMMqHhA90C9pyMawpVb4jTCNAkcMrIMEjZ0e4
Q/7tbM27obgnEDs8NAdV+/FODaEbxUuxllXZnfeYGTuf2F44eMZCG5DSe99lDSXIkosBl6QEJKf+
5ITN4rtZEAQz7XwwuKlNrPRaWRP6wRZdvi1sGbfdZwM/H/IgrJldwNDtOOya3YAWgdznZUd6Bux9
ytuzewHqBuA1v8T2KxgjZwOzDpXpAvHGw829+O/MqwJyBNQ39YEe2/MHAyBLrrbPwQslFBpikHJL
kjVKAj+w1oLkgwTHst8Bn8VpSl/8zmAljxcuzU+yAXT28ZCpzJfhj07j99245U/eHrSY/RIehkfO
xO8yunYoccvoWfgH+/YoFP62r3JJRsnClkh3KAnKJT5gHOSKzKngXQFzA5XcdvAbJSUTyeLiLg52
UKV19RWg35KcVhykIKz1+6b3dnG/b9xHO1dOjeJffTkA8uf0n/lmb8RABqqRGlIFEu33hMKrDcD+
Xk6axlaxEXh1jD56JkDzY24ZHgt0PNtYjrCCccoYjUpVl17RkoymHqj3319J5a3fu8LHAxupj42a
wYuR07n55+fD/K2NwFrBqm8GqC1L1oF//vlYr7S93x9CFQRBI6On5oMv786PeYXMtQoc88NFM7S2
2A5LT/Hvt/7LT85fMGW20++35BX43SSuH0zTQfxXBWsGtTtMiSWJfhz8OTtrvmkysNfW801njqay
MSBDfgOb+ve3d38/zd/HXF+GbP3en78nTSpQ36O/+ZfHf+/+dStIAzgS8n/9/UosAtLUay5Nv19w
jIZfMt/Pe+oyrSjc1fwj/+3Xz382ilAgcjImLCYvzNH5TKeF261RRtH8kj1cGS/WFdjIK6JWo67c
maYdbJjsq1vdIK01ZeYVRvSuJuNRm4PL+ocamFcrA81iQ+wVnDwrdN2LCpJr03Bpt0hBC30F/25D
5BTpaHazHTN0lI1KG00BzdNCujeqfmkwsnAViOGBDFsbFfI20fJmuMTAO4WRs+1STaNj3IlNh2lI
rZAVxJ7t7gwTmWwQvyQy3M2q8QKS9taT+lbMWp+4A+AihifD1aSfIXrAOXlMPcozlfA4MuQiDZSm
Cwic2hIId5S++j51Cl2Ons2b6bh7pQa4k8PXDPoEsH1FFhyZdZhDNkIDjmeQZjd9kHV9sFtgB2ak
HERaPRWh8qGSgZeZ4Mb9z74jNNjI2Dez4JCYN83ReTEeMSUnTs8iV89u0b5bE00dEvcGGb03kMGH
1AwDSlUApIlRR7IDYPrKVQQynu8j1isEDR3c7so5SC49KX9jM2DbK/Q/KEnOqm+T0ImEVScZcIi/
NO3g98lXJmMDcTRRBMgowbT9CTLnkzFydmxVwgZzGTsYyPxBZTeRLUcTiu10oyPTbbIXm8RCrdHg
aowHxCT7NGXOMnknEoRveO6vIzbskORDKCmEEjIRqiBfk4yYkkpU9Ra1GMu9V6FqFPpT624759GS
wYo5rrHWJPXIco4+PU/yF3mZPmtEfxq5jJoefQqqrWRwh8WkAWEWy76g65HymhkkOxZRC7qeqMdh
ElR7XOOBMcooyJFMyEaGQyoVMZHBREhKQ3LrKCMkXRkmWQz3pQyXnGTKJGmTgF9e06KiD+q2dFNJ
pLRJptR8PHFBqxx7MisHkWe4/+3tIOMsTWDzDvmWk6CwxDo24tuI/uTpUui2uvLT/qlwuLqOjSkJ
OvWw72KijtADwQUEg69UBPqpSXEJa/VtKqDJlbqjrDqD/WSqPw+tlu/rdHrHr8iSomtoZWrSfm2w
62gD39jrM32CrEfGpx2CeHdJ/eRMWmta8+yRBtqQCuoxlZ5kTOikDk/D0B078kMrC9Cs06U+2Wvn
0fYf7CA7pJoB7dil/WH0+m14rmQkaSLDSSNmmYXewFULxZMhA0xLU/8ov1TD/SnjlHzTnJdrKDsu
suNRNzVv05f85+44cvEiSLMx4SooJZmpgXnQMORPqrdB4etdEL8eXUJWtTltlc1DUlhPqMkrhJio
b8fSP0+d+WFlyBeGnDqaidiUuiUcHkhG9pj/iaAjjJ7R3sVq7hA6cUH8fKeVMfVHhTtY+N6PZ/TR
qW9fTY1ljvTdg5lY1lozmG4HowZSqXJhWqc/FS7Dxu25ijvOfSUjaeFzqiTUCpJqUTuTceXLTDEP
TGtEnq2F7TVs2V2keg/EGUUvE2uGHYkDurZ4TrQUUqc5XQpFeQ5kYG7J2Dy0XNCeCh0ZMnUJbmdW
Cb6xbaP3sddeugD5l141/lZV2DGHgYk5gZTeJgY14MmQiBr4uqMBcgYMY5DsmwZE/IZk/ebfXVX8
8RrmPCYDyPRgyFjgUoQkk9jwP0gMbi04CroMEbZlnHAeMXGRAcMuScO5jBw2ZfiwwtoDxQU3JHLJ
a0BCsVnUT2XWX3jNL1Ol70oK2qGNmJoq6ovv0PSK3UcPj1Uqs4+L4hoKwFlKxoWhsid14aXhjxge
jHyAq25YmCPy4KoLI0YanNCRV8E4upJbgMJ0qZgdii6L2GARY8frki8ld0DVT82PsGhvlTLDmSzn
WDq3GiP4dKop2iMNHo42yc8j63cio6CLGIc/a9JoNw91G/40uD6vGpCwavJRqwsXy7e8CiJ7yDep
Q9x0mJAtHdXlayyjqGsyqY2rQSeEDNKFn36bqa4v/1iCcUEZvCXNpwWZaSlUQAD5qMLBw/+JUP+g
p/eKV5FfUtYX1NVSVUpDXcuh0+leRTwDgQNekz4rQftp4lOGeydHXbJXJ0hBS5OEqAvCuIEnPIUy
nlthNonsUycWFz4Kc0/yulc9GVYJRKzBhrsio74zmAW9DP8uGpogDtregVxwQwaEI8UFeez10L/c
cREKEhBknHg26DWaavNFrVQqdhk6Xsj4cauKH9VJ/8ox0OZ1ewAWMci48sKkepIB5raGlyuSoeYG
6eZjw+4zkIHnuYw+72QIeiZkHDoJhMZBaQkL9hg3qYwZfI9s8YIcdQA03tmn5UiAe7qyjfHLTehO
qTUto5QcdqWjoR87l7TNvVXQtS7PljlJJuPbUYnRaC8IoKuJVOoEJDWrpgXg6AfVw7iphcOwCj2M
spVG2gY6wXXdFl9abO3+31b2v7eVuY79P9rKgB3+s6ds/oH/9JS56j8007Y1bGGGbf7tJ3Otf1hC
tzRLtzXX1i3T+vd/+y8/mfEPU7U0xxaG40o72a+fTKj/AGLjwrXCmybAN1j/Fz+Zhrntn/1kqku+
O2Jf3RCuiqTUMP7ZTzamTdNldugcSiN+4YKNSARLU50py7Z0iT7zUMfqI1NNhYZFiBI2KEz606P+
AVAwXCsScwIwCPcF4JPCeQ8kCMVYRXUcPoXY2ymefxC4hbtRklNsJjqAVARElVaiVWwJWSGbGbif
YxwLtTqFHSt92z95lUqfIiN8AXvao66qxv1oo6OpWfeKPjuEfhii5FV6/EEen5/eeRAFlKSqwZQS
I4nwK+fkV/Q8JCrGlNAYQ4rnTU80G78y1kpuQwDVwFBlMejEJLFeAjdS73KdOLLEAIUY+dPFtLVV
ZLGH9Qph3JeZ9W1bcKTqoPsOzYYecmWeQrcZ9gLuDZd9f2MnNQNgDym2yA3lKMS4a/vmrQ8NUPug
CDrk90uzByGaacNTzP6+MMRZF236abjWkdzbnZ9P4/3gZepea5s9Pv6SBTMmNiXXo60H5hNkhrrx
O6afFZQfR+J+EnTxrBR3PVTQUETL0h3CVccozxjN8FgVNuQXCH440MbpCCxvJ5L92BAkM4OGzJ0r
wUPQNJgGgiJygvHTknCiUWKKbAkswh1+ERJhNMAyGmAaCdhGox62uKVQ7ScBjTfP/FNKEFItkUie
hCP1Myapoys3SnQS+VKNRCm1EqqkTbdWQpZqwrEk2UgznWibhPYR2KOuQ8ZxB0jONppPNgHixzCo
gr2+OWZKdYoGxT1R+W2s57gh3mhyh3MyIJeYkuATA123qnT1ICQiCk7ORZg5bAgzHHZh/o0OhwGX
z2UjZrS0VaP2LbOBToUSP9XBodIyzyTLFuAPLC7a7UCpI6PKkNZJt5dJnFvIBrDrIF3lWPVtwXVR
9b0/GsC0nSE9A7GEYsUSj9VIUFah2PemRGd1suNvSpyWY3XvuJyGXSKac+xPObsi/B953+wxQu9N
23ePE1NAEpmcPPde8vEOYJN/b0U7g/GWFuCbiDnBtqVGPFrhvJqKMR3HymHzDPEGxO59JfFgHVun
U6T9iIrMiEBpvbWZsfWuFI+xZ8aU3IazYWk9uzJqHlrQ6jEVBWlxbgVVtKHziaVpKWJLUFulFi3x
L2Wowdt36Zs/Nj0VJDmbsm1yYDqiuzbmD92DHFPQzQ9Lj7NuZCKTQh9rtJ6SR7nrJU4thavmSA1p
oNKOVFdth3E+EQDYNPJ6HMvqd5lrbSy2f7hXMYEKh/G95gPAiFF4NWNt7sym3Aw2ojyrA/jWEpQX
9omP0CN+bRKBfLqjNAETN76HDFHB3dHVYsNe9Sxc2jjCQy7Vhc5ozay5hJYeZw3YYW0yw10foVEI
UoYVuk5aXl7fJ/r0Izwg9CDE/JAGPay/VWiq344FqYccd6J2MaB5Y7kbovSL503kcGzvixxURYaS
lyBgECx2njNjJDAO7BChiXUAz+htoNMee7WyrlMYet0E6F0NnlIW7YU1NkxcE8aRSYNvrKppcN6q
nLnW5EG4Nq0hvig3nzRTO8vCvV4kd6LuwQOY1lcXBNMygdS39qyS4BRJdxvjVt+DfATKmUD6tCLS
fTHOuElMDhkGzaxBoiSb+70lUcXiznKh5EbQqpbYNklO8WLgFCTWuyX0miZ9LaYq3nChKpdpFLKJ
wH8gSlJmdAQmST7Bfxj/mD6M1yHGcQlebJPiSF6NVvVuDZw/YuCvLBtETthIX9JvGHvJNs6qaV8h
pcRjAFg1H09uCEejDbOvfABgjjL+gsOeibXWKCu1Y8SOUiQMeMp51zNErHI8WqnOKEU3CTlSvicK
7U04BCXxNiqqmP4bmABMssGFxhga/jPX3A24rutUuUg5G03Gto2nKApYk7L0E3zGk6J6R63Hx+KT
dmX5OgIHpXsphxZNAWxELSJEutJkVhqDlKT2H4BG3MouMzfTAFvZEGa87tqSmULQMdHE5jVCIcQl
wrzFrlX9DoVp9zwajndoI9ojtW4Pq3600MwVQKa8WqQX1Sa909AB9Ii6Bo1rYwXJxXT14qohg6c8
aR5RJYPJDANqwngFtYQfb4TaEzLQavKWiaNvuwdHMD4AO9PQuYfVoLvo9O0Sdi0AEX0b6GTbkJgI
02lPNy9dqa5Dw7ZGCZYF0tBbR82ho4drdez6cD2Wq85i+llg4Am9nmuCM5CmoSRPzugkS6UrAcmg
6nL8OljbbKAX9Th0q1ZFFW3pELCaidetmjTpNc2TC2wFFl+v2fRWdQ7b4pRavjgaFaodn8mJBWxz
ZQ55dEc4PGIt4zIVbn/QgaRgj2f2HaZ0T8Jd59nI1ZVGg0VOK4Qre3kYwAqLgtkZVQsOHSxkA4pe
rsgSLJQH96Fqo0YQ2SpWgHjbTbqjWdyTEMOOyalsd6u16AMSBVB6Ro8Fg2CzNwMuwCEOBMhgnAgO
e+RAd85tIfRd9aCEdJkCw2CCHfqPnh2AMIZHtLW8olv2gcxWaBnV0T5JTEs7mV5JOymKzDOYJULo
ik1ZKMMJZCRAos7ct3Furq0eiw/PMr2rQ8oAl5Behba9nygPThj4ewLUMSkoFr6xdkpO2H63dBh8
PGL4f8uhRFcom+GzoQEbVdQ+NEggbL/Qd/5kaxMi1wq1sA8M3yssENZBM+EKgoXbVs4fvRlp3uj7
mYv7C8AV0oxg4x+01SFbJ3X3MCCJOjgtNscSriNnGXGAhW6RKQsAC0mB3hyswniPYvqzUUYr0ygI
rmAR26m0q021HQ/zYUpajUwH9yNOewSyZvelTJ4EC0s/iJrKdzshdR4+XH5IzandSWmNNeAGE4GP
ojV0Gey0cYa7DN5XUzvMMqDhGShfba4DscmeWJF7cF8Z19hkPhtqcILREMPMT3KgocjH0WqWuQcF
f2hNNopdzFC7fqpSiwZoraLMqZ68WPIq26Q8OKZTHDQ0aVE+0o+W9/zCOeHsY2hpcCKOYVse5ls6
Mri/bs1350MKeN4oQrrPWl8d5kP9961RN5Q9sqyq80IEVBhLcvdmeCqsL8+L9x3rSQbkhUFiDLI5
QjGbm/jdGurXjSaK6/x0e+Rn2wAtycxPnrHM88Ho8Uwtfu9bfmCjPLBeBjkmEXKY0RV+ku08+bEf
wgqJGnsZrq1Vt6cVWm1raQkSXcVj881a8PLGQCHh6GGgUbUXrdPQ/0vjDc1uBZGjvJmYJHGWEwD9
+W2NHYNYA7PF6vTXcX5AE/l1stB0AnV+8yU0m/OTaZC89XswXBDas7FJqOnKAsGCkJyhjo6r8WB0
WNVMeZjvVmP8rWLnXv8+FBeYQ4TbUmdJivP8WpjzyzK/VrVunkwINRv9Maua6RCYlTh4EzNtZ4qI
gwj14Dgfanmrdn7KFvh70BMrF6uoiWKfPUqeleQnEDPnUOzsZs7278GV7G0V2vEmdqenVCmUQxEE
yiHp5TkX8vks6ZxOSotIXB5AklZr1aq/E3Xq1eXUl9M2wLszO4g8CYaeD7OD6K9bmcDBS+tDrAel
eZuh1/PB1jKWS4doSwpH1j4aD6zqKJCikr/UCtuLV1X+FnwZvXmatDfX7sfN/MVOftiNEqV5Uw5k
0sxM7VY6w9Qck+2vQamSfqXZpaSNDrPZ+X7X+M+h0/ub+U2Z34v5jeok2NvK7IfaAMNH6liAxRDv
lh1qMIklsvpfzt+6B29QwD9hlI5lcv4Wm14RZfNeb0sGovOJPLBqoOYcS4IXKAic+QXhOv6fL9X8
KmGf7xDLRW2wZzvx10sw/5Xz3ytA/h1+/3KWbcIbq2CfQgsrugqEnWr8yROHZvGQoe5rtHuNHbEt
AGCaeiWZ50zK1Um81ZIppXdYchtyesf8ScnaECotoDx9mpDWOc03BCfHQdY6JP34WgF7WyeOj6Qg
S5h4EUW7gpAan38Pg9QS2lp4rBH2uQIYrTXR8kSaotok/OmheesCuo3IKEulvOi+d60s9m5KwIVe
tAc/0sAU6NZe1OKWN/kDnmCumEzbxaRDG6F411L08G52HrpzlGVfmq09qz7xlolCC63vw5dUfY4C
dBKJU7z6Xfaq2x5x5AYfAS2NLlWQJVAehnsVRVleEtw6oCyBa8GoAK++1RngKth5VlTvmJ7rTWs3
jLUmBk5+0u56b6T0sbvHqNCLI3DKc2P0zs5PgqdSG21cE8R+iFjmVYY2pFuur74K4tixs61mwN8Y
B1BNzmMEDpDYnPDofCr0CdZjSi546/Q3s4VnPTrdAVT/Oam+Bp1kjluRMNn3AgXNaxqfAnP4ZENC
/1pRLkrL3FwXaYS/mt26Q3MyTlOmhB6EPL9SeMcqwlvNuyy5jk78h4Y0AYljwAKa+B91S7GijDT7
1TY+OebgLAe725lRcXOqPTyIbakTNqg5BFubeXONbVhxwYBpVaQJ2Xvpuc3BmUgEqDo8ezaju8a3
ziNFRlNVfCQ0ZqOMGwJq5pVdFE8OfEDNwK3I5LlaOjEWhCbH6i6H2h+12T3WlvPe8SJMAaqDticq
wrXMhyqJD06q3sqkQVw3Guuimr5inT11F5GKHfX1vSBrNLIQ1wKJxKaRIK8ZjBVe36fR81C2uUT4
peZ3VRnVqjUApekB+SV1ewVRvA5ypkzDsYGGyAf+p5aZZ27jBitQFrE+mKcygldgkjfWBmKplSGB
ASaSh0Ktb2lBmAG63IjeKESpz0mPb6AWoJPF1jkZ0Vk6cXaieb6DeXxo0vEYM9SKO2KBOjF8Za12
waz6NFX2Q6y5b67VekvG9cspn8y9aqBhhRl9TQoEsyrTyLjvF9Sk28pqX/M8vfEsF1pH49nXmOhm
qFMA9SebwcjgzTG3o1MiBVmSsh9OK4W3wUf7nggKx3itkv1FWLzRWTbKcWTkAhG1KdCJG6l7DYf6
dRo9fA8e0mpoY5UfeGSZIvzXLdRAjkMOd0UISTPEiMzDMtxCn3sjRYJ5uZZzKcA+1H/beW1vPIfB
RFB2Hyp6vUpV2rWpM3JsJpYDqyUk3k6aa1s7IJQkBkSKEXxqZSUJj1amPdZORuYPxnggCekq0ivw
mBUTNF61kjqZCWPa9UeIaOOKgcluhAWKJ7kZmI2q5dYhNqONsp+kNMNlZxWvjiAOqOjcda5p3w06
RggrYN0psSBCejVOGTdZtgWWGr9DPSUCtBnhbYwDeOlpx6Sq2xoxfvQiJd5ZjS1GPrYC8rxUTqru
nwKVzEm/V6MrNmuE9pWxrU30tUEFEpiZHR15lJcJRELa/D9UFqjd265c8hm1dV87DOkz87B79sXT
SRO4jdyUytpqf4zWxexFgjf/5cdgVup2qtQ3AidybKPi2NpM/MFgEHsK+qA1/oikstdTNA0kwPRk
3CPHFZhsDAdzHChSD3gK019SyaJyASkevpXKaMT2siegltc6oxubxsyu1UZoBwrYZ64aCOs8GoFj
doIHxFaNjAXiTW9oCj4t1cAniQAGNpFiXRpS0lVXZmIqDPHDFGNZ0+26uEPnF9AWaEhB8jznB94P
enFLM5fAvEiCs0OiWUyNcWbxWtOxPrGsrcKBd9P0qx/aHuOmksksIi52quc9lKxBh8wtf4KkZ2bl
cflMq++ALgrmxx8nGvOVkp0cFdSrL5J72DUk7HYWNp9UJYSNHPQSkqGggcBCtklnu3fz2nbON5d0
Uu0HpoM4rQ9aSghy9Cc2rXHdw8I9WT3XxoiarBUGlEenpnu1iWqCMhIuaXyQagsP8UDDixBT2C7o
8TrFP6RkITnuVetaABoKqwxVLf4ctddZBuH/l5PyabeViTnSQVUksS5VeKtiM71YGXkSVmoxbWx7
e8lv0hL7mrCxXjZOAaxF9ORzi3XVnnNvIJ5LvFeDnVFntv02T82dOn2DOyZxWHM3bg4Dx0ASsHR4
anmD6E6nf85kqT2UefCWqyWAH8TZJV73Doi/MUHV9kyg0X4aTmvgmtiVQ8LWhHFHCgCppiVCsxih
b65q8Dh061ZHCKl7J452pbkzjLI/KRaZU655VtiFrSyBTDITj1kMpDGLYptmKQua33ZXD3VHW5H8
HXpQ4dPhMvqdOBuc1aQnbKeoH0/C6E0uX3q7IXwUGdBqAJQWskosFQshpZYwNJ9y/yU012lTY0Bp
kckV7UKY2s3n1CcZBND6xrT7r9iIH/P2XMN8WXRMElZJG7jLrtXZM7nwcVISyEILFD6mV4Zf4XXs
tlCb1QNtMpyAKv4zGANYcivrPgRoGaSEOibiJaa/vSAbAGKCPNgdqT5xhtknKx5B3T0yamTOvrAb
RP5kjiyLlugzesEhWZbeegxjLv7+Tzp4xdHrhbq1Pb3DH2LJxXAA05+cucwt46B1L8waiVoasoeo
+wybo6eX5rqhJEKm6ZnkcRlPFWxZu0Bp0tjxh+sh/mQWUe3GpHubtOGTummt+cm7immiR3x270X5
yuioW6rw3kh4PrXd/xkCUk18+OWpI9AWSvGE+DDNEQkhCBo2yvtJZXsVNsk3aLdbXiIVbGpSiY3o
s9DF50THg7g+oLeDYKspg9ocRznrYRch5wSoMrSI3HlPWIZj5G4QRg+V0lq8nYFAOZgve2QFC1qm
NwOCyBJl1dpMjXWjuXvPAoqiE85CgLRsJfXpc6Xp+bq164JmprG3jJRIerM9jgMUwsASd7YmA+Sd
SFnkqQvvOMwxxiQwAWMUNuwGmoXdgfMYqrg8BZZLFFhKOrAd1JvQ/Mi6Llup6ldZNCRc8j6mRaBv
WgsrV6G6H32RIVzBmCJj2EC38RFHAy8b5q02nuzy0k80Ldwqf0yh17O/GqELaEaNzytRibD2i+Yw
31dLv6HVxK7rOYHieqjmPkIq83Dm+7+HsAhYLkxWeiWzD8OITyTQiCvJafyvRvk/KCq/IJz3bA7n
G+6vQyV/UTZk98xEhg0FD79BPvR76JB4YdQDZpzLXxoNJjGGnQDnosL+mdI3h1YGgAYX7J8N6nQY
2+6QNRlz6syZzGUUdlxXcomHaXyEiC1Th0MvDzyBE8IjQhrl46r1Fuli3Iep1R+Mdujp5FAITqOp
rXo/rw6M/VsGbkxG5ru21YBbywvEwLK1EcomR6CWabFD0LjwiV7aM+7CSZNN2D9lQwRxIpvwmTjy
9yFpVBIt9Al7ktzYC7mTHzzjRpARlVqYPJq9Xm3MwesP8wG8/HCYEHtGRFDtPLlxjgi3orXFYb71
+1iu9lfwsIzNbBwamdyB+96ICMNCf/XX/d8HswpchJmgxYt63lrw81VsFTvFZHM0DUXA1d1jWFSZ
EazeqmkOiWxnlZmDeqGMMECQFYDei+kWyQIFBh2bmBCZ4jXfEvLufEt+B2qoZme4+CHqRlSQVK6O
YUvPVytzc8k+Oqi6xp9oVWJJwaYfUkvXD4W81UWlv7eZfHa1A1U77gXRQz38MptYrvmxyGflnG9p
CNIWakvUX52135phDOvMLKkmlABzsNdBACo/5zvzwwJw3D7mHUPqit9RHqq/b/3LXQremqgPnF/z
81PyweCUXWk1f7AqI8jmw/zw2DTefsjv23rCBME2IcZ4Hl00EXAXyKIO9YtDTJEAvOY/2DuT7biR
bMv+S80RhdYADGrifcNeJNVMsCiJQg9DDwO+vrZBkcGMfFm1Xs5frBWQu9NJOt3RXLv3nH0cCzUG
r9GdF+si9Ga9u25E0+PZaJ/ymisxrMPhQmzT+vv/6UXoN0kEno85Tb+O9SugHgFPUDInU05ERPDs
Ni2OnrneDkkds+bayMb8XMYsVhYfAWqaAGTIgMl5s49zQUFLxhnhtLV7h0YLhZ6kpW2MdLO7qL+x
bIhpKsjeclV8pwYiQm6eAFWRB2DJFDV79SJ79pIcZl8i4VYsuTkw6RlM0Ku8XaoCgxjNOqSO4eGY
duXeolFxcGb32rOi6VXlHfORH9cSn/sLfD7rzeMSkRxltzHZhpuWR85tar1Ia3w3Cv4CMQYkeWbI
v2f080xK2XNH/xJrCJk/Qg01cOI0ArH8/whH/tvCEWHZ1v9POHJ9q7q37m/Skd/f8g/piPsHAlyo
wmbguW5oW+Ff8hHLtP9AN2ijA4EJ7Loewo1/yEfMP0z9ny/sEIKw5/AaOgY7yf/5X474IwzNwApo
oIjAgtv/H8lHTPO/ykfI1PMDxxKeE9hCmH+XjzCiCQoKEHG1oujsZAX5wu5g3vj9xEmZk1JspuJY
zTWmnKEZr6nujLudkgW6PM79g6/BtEsqN2SyIELVj+X6OeutUV9GPu6izNiOfeud1i9W0bc0cuvz
pLvSlu5Kr7ccfasdBueMwPvj4Y+vrY/BkKfv8fHlXnachJz82q74qoSC7pBCcvCwCeKx/DqW0joU
4WaMGuO8sKi65CbjAke05TboEn7WoPFWlT2mmGYkyZiiqU9taBYYZs3nKlbqZLnGbkqM5FrYqdoL
IX6N/dAcfWtM3BtybkB4tJg5Ss+8rJsu0hl0QfGZpQ5aXkdxpJq83+cay/P6HkXVARCncYRn++dl
lN/H0OHvdxUDlgXZMJhede8XEE69BCZhsQy3a6liwThBZdwd1yvpuik8VqYVQ3sCtckPijRsAYYv
Qcl4FNaNsXA93qw3GdDUp4K/WRLHsYtGBLAfL2N9LYt+QeutdcPr6A+dOcGJ4ALfaC7Wx2Z9rJcM
FhjtnSrgwCcaz4j3mexkdDKFRBQZbAUBanvXYHTsBDq5c72SrhuTOTE6+PGkmGhB9KixCPWFcVjG
RIe5qItUXnpZzENqtYqGNq1oOg3zlIwX5K4tzqsaaMyCAIi0HfqOGEeOAWOctQpIiTFjbiJP6j42
xpBcTWTdjkWCbjXg23MkqgqzG7HommCpgA5ZZepv4PqjRakR1MoGO3SlR0iThTChbixC6oKbTI86
Ijn+ubGH0jyZATnE+qFUyuAQDMltRi+ZHqYeoaybKP3HLTmT/WcVT8wgEK8zmxMcVWDC6dE2iM3P
jmaWDocgidJT5bNnhtlACjCxm5kosL3qUnSqyQLIpQvSVxelSYCbvLfDX2EDlQRMJW2ARV98fz+7
LmNEnusz3e5ddV8jKAyd6ZzGzI14d4dHl2bXwfJ9c09i0Q+jc2YqvRbNg+VrqjDFGUA8is9ymSFd
o0Qp66zelVGLSVy/HWIOOJYavVBb3wYvtwicr+unf/nbKz3HjFkEHPuoNfCFsx7p9QCKoVqFI4bN
emxqzuKfhynDQaqgyjsNPlEPjAXc1PjZjiDrjJLZMlEBdk85PnUhUbBJGMIHUKysUL7uFwJctoWB
3jMZkfKIIWFAOtTPQmXgU0ZfXPx2fCkMoknzIQRrXjVHAkNwhKqDsqPy1PWTeZn0pAQ9cGfiLrD1
iIl0sppycIR9ZWvcYDDjXmQnt0FBIP4NKngh0Yy/jTwRwo6zpN01ozedfMZbrZ4Lui65FQUEWyQR
3K1LBfCbcNXyrwWE3YbFwVDxd9JMUEGMIRrenqipMQ1O+Ziy3MIhQxHTIeUu1NHSQ0lHb9ZCfr21
PhZM1rjPyTpdj/4AZculaXQAKat79FPCgr9RjzRS0DiyT1DANmS67E0Lh3bQYt/9/ZJABp6asd+t
56D1IT9Elu8aKC/G4s3S64110cGkAbf7JnczUnOrupMnv/EwJ1Z8nOu+8Pumq2fagyA9Xs8SrRzv
c5U6+9yJ+kse4tmIbfrMC30oFCbuDrU6gSB5qCg2x7uk5gxh63EzMZg7enIPoVXbLGP1Owvre3bt
65Rqp4UXvwj7cSmxoEomGz1Nx51ZAKpalzHr+Q191VW5Ivt9Xg4SVteA6bnitWl1Mq3aOAIvfSQW
dDPBWN64dX2bSozEdTqQDBnBIqMkmOmpSlLZljTe0TVqdl7W3jCOQe+oGZ4f9E6MITB6iKMvhxC3
tbaBWfirWXlxrl7vwsH/SZTVALyCvJZZ/yoy1Djt+c77nDvWXqbkW004Mq84C+l5XLyYC6/KdN24
3lw3vn7w9y27y5AUcdpsY+mRRdyHm2ROmeS5FLsx/ewzsXjldTGL8jpbQ3kdJlHvpSFp+/cEWxHF
iOlw5jSjmiE7RyWTBbQGEMqiJLsAaFloeV9ITwovMXvRwc3Lp6qDytQ7rJWwLDCOB6gMML+ULLyc
rJNnn+lJaOtrwfoYqhmizwvU3uXEeZ7W5Xy0TO/sV9oV0YwhKc0c8ccorBnHTP45FcXtCOb2NE1q
gWqJp3KmEztGboSalSSayPHiPel55wBkKcV2fGx41pXp03gNwYk0ak++146wr+gg6JcTFa4/qbI1
/5mzmlAIHR0fGk+4LXuaZ108PCkc0pmA+JuO8Wlo3ISVOeKEC71wzKrTZd0QfpgdnLp6HbTnMNVl
T6GLnXUDBZ1heV1mZ6+iAR5pL+PvLxCLQpxdXxbvrZruS7+ebmwr5fzVE1Vu2zikWuspk+C0mDa9
2UzJWm1xq4vxcxrLt7mjeHOmFjOlMQDhm01mv4wiZ/8T9jpNQXPMXTf7FwJb9pGaXgsPkkEkhgyW
y+c5L7q9N6x6wBFbGSI4RJ2EzHF+ARJ/ar3mM8lWz3mkclLTu+WoladeUe87euITByPthvS2J4nq
aCfYghkWHAsMi1svDV9LK73pp2U+CYfkxNn5hULjTs6MaobI3qsRWxjyy+W1DWPIGu54cBYkWn7b
vIoRZE9avPrE0t0xPSsd4BJVqlH3GSZE8g7uuty8MVM5HtI4+eZLZl0LNjqH+mmPAQDLeFWeMh8Y
sFA4IqgYT0XDpLrwydSVqtjJTurrwFstCXE06gbjnrRzRuN766Ty3n5oEvFSMoXiN/tJWd9HKV02
r9dXn5BLyzICkCSsYRu46CApVwcYLESNoVQFiOSWz6kdEm2eTuAjFmW9dlyTgtH8RRcXumFh/OhN
h8Diotkx/NOp8QKYXkT1p8RPa+RfZMvPFm1ZEHpjfASavukrohKyhSIjVIvYl0u6l7I/xkTYNYEV
X1V9jjKMdUXMkCU1gbV0zpd5nqzHET/nFtvPoOB0CLuI6el9azyZ4JFidjlDXSbqiyxS37+3sQme
3Wnm7Q2jt0B6FxfQPUMbIvFkmRY754E5dPaUp2W3sR0I1EPpn50AHhOytn6vgJALD3M8sCclGLYi
NK4PhofzDEHzi90QTs5OUGy7iklHH4DZg4UGRNDeyko4h0K5u2QhYDlNqq8jc600zbjkZcm+8luL
1hBAI9ypMMeM8VswACcKE/N18rQGQpB+WJcnVwZfCZgEJ+G5sDFxdXa3wh7JP3QYOvtKTrcDMsoK
WRctXmtjOkFPOnr4tQimWxI8oaI8Dzi6Beod0aOyN0fmMUlLUNGcvLgMGghVNk8LI8xNmsoHQtHy
rcwZLLoTT1cA9bHRdN98/p8QoGkmjlcnuAYz/wXVQ72rl+ymJy4bgRLpiDUqc9K7gF3b4+McJ8gN
Zya1rQ0o3Qt/dnHLidBFNuFKnwDCMTKPhqnETk4nFYn7MZMhRzGgnaIkDMxgJt/7DBjrgSDpIczB
bnvHYpZkWUT+vEuQEuDBZhIcb6Zy/MSo46dh1Mfa4g83u4A+P0jpUH6OVfU9TkiQWSZaMUxadL6f
D/3cT75LXxFkOw5fLdMtvhOe+DZCxZhYLqPZG74QEcsayqfP0ldIJmLP39HCS2YITBYqeYhsAIDr
RrBmWuG/o8qyg8tlgyWWR9QjUBye8LFZn/Rxt1q/84MY/C9fXp/4nz9Wpu1taNSpnmH1DtXR6l53
9BXXUlrO9tvYrpc6qd583J1Wh/t6X1AzHtBZ37ZRBR14oUJZb/XCrM+xSe+HUbdRsmZYH143pX7W
x1M/HltvYe6jevt/fvnjx2TS+/OXzZ/ykbL74weZhhef54QkLf2qPp74T7/g4+eMeaTLRVfkrI7/
+gMklfMxKvozg79wv5A7n+lrHMmCVPAYmnd5i+u1WFfb64Pr5uM5H4/JWa/uP+7/y3N8VHMbgv6+
YmGDH6d//sfm47lIDakwP+6vz1ld/h+PVUOdATlcn/lvX9kQOkjfggqG4MePI92oP+RT9li7LYEF
cvIfLGbCh8qiYz52tD8+NkJXXevdZp7JFIwQ3eIroNYaa91G+fj67/v//mvuXz9lfT7ZY8wolWQt
6+4ianJeHTbEdDSZEaxL4YL533S/3lxcn0WFaoBsoRu/eFpUtd762KRahvVx10RIX3AyPX08tN6q
DCzeolMT/oi/fcP6/f/uMY6YlO7rX8/+eA6RW481CAcAzI5Fcs7Ipq3eCQoEgVsbwfF/2pj//Tam
G9DX+9//CCrbvfVvfway3b2VBLJdSWcbfuTz3xuZ6zf92cgMrD9CP6TvHWrLmv3hggvCPzzf9tET
OJ7QXUx6lX+2MZ3wD8u1Q5JyKFSEbZk0Pz/amC5xak5I3JolTOs/c8E5ZMT9PVPNNrHhBR5eOCY9
tv0vTUxHOAlz+Ci+TGqfVXrVk69NIEHMmqyj2yiMWSwt7aXw3eeyhim9BFVyMtVjapBRZUzqXPXt
iAAW/YFJuCrh5lJBN6JkQKiNE8wpWXHW6MwKTCNJnn3Kjd7bo3cDli1YA0eEgE9hGp2nZnpvbXpT
w4Ll8K+P5M8suX/OjrOx4/6Xv5N3il6yicLapYH8L9lxBF3NXm4H4hyhtNcgKLIa8xIqCGvGSCsf
IS+w8ggJ0Q61ZjS2eCyWgYszoNuN+VKcKst8rSLnsngmF/SWgc2SZ4TmtKwARbRHhzhchtB6Eb3f
bcn3/VQZ5nfWM+7DuiGhRGxEqMx9FBIjBGZV2dM5NXTdXDf6Wl7tyXEp5WFe8ulqFPI8I3A9oYRo
iERFtW9G9nQNO+x8KnXfcgcJcpvPIQ6M9nmdXAk9ywrp+1xK8gL+GletfReIpv55MR4/Hg79Vtvs
Y2bDvbPrQoBMhN8gY9WbJGWNREw8M33db103a0/aiaJHxZqdhNyenolFFXqQkfNVnmrffh8lwKbZ
RQu4jgVjyKHSTMN9pueDycB7VoU+CTTCNC+1EeO5EQgGZM7CTQ2BR9cDjUfsFcsPy+Vs1svHIlf5
ZZmS4MBK/UkUIx1bWYKmFk6993IuA5W+u/Rm+E+b9TGj9vEJzP6pLqvkmDrdg9LP6tj9tGQI+FYC
ZIribSMLByWpTSnpWzx5Q3sjBkQN3neAXdZgPbist2bdBuw+Y48YDz1tGtpUGDXiioK7aE51vNB1
/N1ODRmtkgPe7yYDVxDZvIICeQmxhDdvdo6ifx2lr0P12bEezZ6HFtM+lAwBb0Lh04xNRrJA9aYW
CNidWKbX0cDQOMiO4Xg9vK4PrZs4VnyxXAySGJzHxdQSzYLg3Mu6qYNfllYhFxWGn9j9Vud4tyWy
IY+dClKCj/0PFl6CnQmin2ch0oaR3y7X1AmH/dg411a2OpZBbgESfAvEVxNx6l4hL4Pm8o9Rfk1T
eYMr71UaVCBEMGTnvnYZTaZQlusKQf7ChH+8ruOI2EdnI0et0+/C11Bk5SGqMuJp6WH05SLOmGwI
PppjQdx4+hxnLesCr0AA84BvMgVsld8WQ5kemzDegYgNTnbokW6PpN/PkI4ZhULiYIb8akbjITlc
/Xw0+uKmMI0Wwid4cKPFrcskZXAH67BEAZZ53e+mIm1/9/6UiUrAasAgEqj3uE7kyUhHd2oI6m/5
me/3z+vMdqEFih11UPukobXXz6ypEoRaWcghWo40BUwJT8Vu6GXDf3VDwthEd80bme7sun9t0/4N
+odxUcNJLQG524HaVoM/0jxKCmAtzae4nscrZiVsMSz4puqlKZdgV9e44texOZFuO7cM9l48hRtR
1F+dKXEONu1AOoYdrOqELBLDATnFW8ReHML9sTjjWU31ir6vPKi8WM5j/EMCVLk0elOAqZzM+ZzT
LtyGhey264mSa19zcssRbBKRPYsqHzt/8HclQhVGJgQflNVzW3TYnBL0m70khzcPapDDSnmwirGA
OBj11qa4JJn9HMYvSc3EXGFREX3+K4xhks7UvXlEgrA9vmfSPExLnB0CO7vBCEKrugi/JL67rSzL
OhAe+YqAQ56TqaZjEkFFCHyHpU8SXYLUALSRCbI9HRrg6OAvSWPYaBPz5ykGd9s4L5VdXJaZURIT
qTs5NFpQGr3T43Hj6hsEh2bP0GndzeeCjlPadkdBpk1lmmLfFPFyiUMg/S02WiStWGG6VnwxxMKr
hB+W+W7P/jCAY+3AaQwJtR9MH9sW3SHu7NcoNdoT54kn33ntLEQDY0HOfSipcdkhnsYc26AN7Hux
wePxYvY1+hlmExgYDPy5BAufUEuZuxD/xG5pBu/OwuHqwlPCzmnK3UxMAR/O5OXeKUWBsSUbcF8Y
jthW4YKeagbz4bf92cWSfq2cJxoEalcJ87ZMnK8udlKEiITGvYsZUmtgECHaZYzeiXUKrcq7FfCG
6QU0YDRIaMsDmus13+HMvX9nOUaCqxrbcJQvC9N54kolidzQoOoDBkDs6bkN1HIOv6tMkqKeR49L
3A7YickoC73xnlBnUtXyc0Ov+sC0Zr/W33nSVCcslqcWEH5fz6esBIdohRH4yyLfybT5bFsJY7OQ
Ro9DuEibUr4kY/vdb+EDO7EDylUZMKmNrN+Th7wgzRE6mhCj2jTvA8LKtdPPOslouVUtYjiCytsd
uRydM6JIrju1Z73O+WjB/98zwCXsPAWi09DpGWBYLWSoydl48TFvbpbKMB5Fp7+e0aEr7YtdL9uA
yAlD/IiimH9rHNWdzeJc8Hyrr2MW/+lMq7/eD7l2k3l2t/VhzzIyxlxAwkJqUplNT/A6MLlJh5Dt
IHqYhN18EnVx6/okeCIdxo3ntvvWAYDOqezg9PJe2aJ8qXCp2/lnESL8yQXykdT2xH5s24dFEu0n
80uyjCaoEbA8WJknH9j9ooZH02yLozHU8jqM37zee00LFPhQWnxmlOyWlptjSO0tGCLhQrwsQS3p
MO1lz8dfE3cKh00MhwZNsmuiuW5IFr1pqNg+F/LeS54isGL3Uxx8JUG33XVLOeyxxuUo6YBIfClC
ej0u/ndkRY57tGcm7H7gf8nsEKn5AEIzKYX1wOzIfiiT6ejK6EuS4r2u6+m5mRAlIaL7VeDLknMK
tTIwDxn5RQTpNMNu1mFlheXNsLArcc4Y8e26X0jJ0DJX8Yakv2MfeKDrBmdfVdgaltSVb7IjtQE+
E/1EkYUnxXRh4+URXsSiw+FnUAIPEV6sOO5v/LDhEvLs2qV9EnVJDmtzG2BwwZrahASJnBktQV4P
IdKY8fRtBlA7BfNrQFBKoAbouIOxa0XHfuot+E1r/+rTJaHv87MLiCDpluoL41r6gUB6hStv+wKD
ZmV0jO3SAEBz7sz70E/Emw8CDqjzEtMQc5naY6tBUkjqEEbj2o/yI+UfjMiMWYLHxqjb8hYactMj
82/L70EYkJ9A7Z51P/nQP0mHbHgvSWi7lg+ahVwUZXXo7AzEXehqysRLt9Z5cUa8gLVTc0U4SDh/
XzRc2cqTY+U5hwYpOS7XR3+Bnlb51qmsTGub53TycxXex1EFkNTBQKwyFgwBqTHVGGwZlb7D3rSa
WDwuKhC7obJvDdqMgYCdIXvE+X0SHuxoALkWUEvlXwj12xh+9iZ6wKCJi1LC6A89L3mHyx+9b9k9
WDKCQTrFHoQn2n5mbQ7HyADWGjE5TG3Mkm2ClrXAgW638nM//5wr8kvjStzNTdgexwpveTY0L7at
XpXyv1R19EnaxPWFPbBLBvUHfynbU6he64qkAkXylzNHtGQNlMfQpRBob/323A8cwalTMaqzyp3T
0W/UnbDN5NIAptBPOZz6gzfb2X6yFEKorr/DnHiK+ZQPVVBUhxyqUNzoSF/o+p7XXZ2leG2a+s53
3H0U0wE1CXvf41C8casYV2dlV1cLfWgSBu9yeJs6+4XrzdEJkVsJb/jFuOfcLIr9NQVt2y0LORKL
8Yv83+kQlyAqJoTcBkFLoYyvRv6I9GJ6gqdCWdiKXZUuT5adPtFGjzbCjPtd4v1Yqq/QiEpAPpRB
CLXZD6eb2KufEqDCRmG+lBG2PyY8pEoVUDzr7HNjkpggRsBOcbCcqwy6JdNh2O8lwBRsfRuEmnMS
89lay5Xrfv0Y5XeWd25iuGyIvb9PVv7UklB5LAuHlZyX3gIWmQ9eLh7s3p3209RwHm4cm1NKdUGh
ihQ+Pisia0+LQEsw+QYLpyZXx4Y2MA5awGiRRQY28wn0i5AIcmZicwHjOwLGvXNMS+7SeARnGTbM
uDPeapNCMg6yl6aQj443TefWephy6vGWv9kj2u3oVj7wYqDKQnpXA+bf0qCKiJn54QEeLmCfGDWl
gKQ7evCkjCrsUDumPNa+TrovvozvFQjTiHzfBiPWvk34o1XpHkzJubA3lwLwQfjNdWr7likNFlHS
7TA7QoO5r1TzapcxxiDIVts29jiT0xrgivk+GKfZ0cMXyDPHYRw3VU0CZmi6ipWd8ZREZntQzRwc
jbAtD4tf1Fv6zs95o99SzoUiSLddVGPLU1iAqg4hc66dd5W4lwb9QlVQEw9dexcMuPLVAJHRTu23
GIP03rHs+2rh7MUkkhhz74UA+FuzDX5EzJR9BP5bUXCWcAuwFXn+I7N8b8ew66vnwnk1Exx7oSS4
wkJ0U1HvYr1LmZ+TMw6c3om3TQ32u3CFPLA2Q+DtjnecHJeYyjG2wIen/V1ROZSCSCUN9WuYU8g2
SNRj23oNW3ogc3cZkulH3Rc15IAToL70GE5etMlJi933WQroZNJFCZo2AgGKHyAwbsIy/CFhODgD
S0RZyHgnh/OgfZyhwTQn5PRnW87VZ1ZsyV9T0c3PhkHNgSiWEJOzExOwVpYCI1Yhf3gRE+ZczA8G
Fhg6AN7e6jDLJp7O4VjEUajFA2GnkIPa6a6OlomJZ+rSucb+lGYps2uSNxITN3oUAiSgaYVJN6eE
90tUGI6Xp+TB58e+T/rjqBB+gsh4xGr/UjlpAN4NBleOVaCq3x0Bx5i1CLxMe28eXH/+NqoOuH7m
c9BP34oh+JQycxqN/M7OMPuTlojeV4YRpolvPhW8OSFxqpQPDCcyvhTdcsLRck+SeLV12+YTP5iy
CVDRvgvyL2Y37YmsDbfIENTODCjyepknh75HoCf7r2kxVWeEOwSOGDYStbBiqUsNHd+I3AdbEc2a
ORHfDazlMEDUw6Yq5K5O0D1kmdjOJmxcSTA80EeYdyOLS9RD8NvjCY4pFbYX1iPU7yBjADqkOK7r
ZzNmPAMZYp9YGaDnBFtrES13+v8STVLKxEfljH6rOj/03lc6iOyuKt32MzDtgYJkHpZzYiZfJCHj
m9CQV5CDAdmHm6IuSC9UMqdi4HCgLBgIpMCyVJc+h79+IwERfg5uxnrhzfAFZkUG4Z4ddThCCZHx
OsUpwBEbI7S/uQvKmyjHaDrJmuhq4KkI6H+RL/2phhKaFO8GvYBGoQzGng+nzfUePBPFVDX2JCl5
C0g/HEnU9q+Z9LH7Ry+hgzVJhaSJUERunTaCZCKjR2CHYIFh0nksi0iJKogNDH7iYkH18BSOIeY4
ZNyzpNyYKrE1M4TGVd5FDCqwLruFG8LkN+1RYtCaFBfHHymZ2jtpoz9zfQygXW6zluc6gehQYdLn
fYsmdEE50MioiyIsG+5M3w0ysVkryBaNAFAyOEBhM8ffTl4SgxoJ9zW+WAyf9ffQ5g82kvQp0kck
02AiY+rsmiBFOs5RQvvE5oKUvdax+1qMVn5UYXNTT8aPaeq4xvbfUizFKbHiuJpuWw860nzLOWQc
jE9wKgGZpuXzHN/XAi962TPPHUOeNp3sIbprVUTDjthEzP/f8pz69bDk8/SL0iIxmie098CCPIUf
ollIimZm2OQBgi3DYR1ybRmOzw5vIFX+i7IqnLzYrQIulFz1XMa5fHZtTGJhz0l0wVUJ1hX7cgMl
NZDgSqboF3XVeFeF81PTR/GpyCOCLlGENQZQhrY7daG8sV2qeci9CunR8oIB/hPTqvs+cM1dIpJ3
2FVHgb4UPYn35BXNq5u4jxnAQG94lZ573zEIHHDCKGoKXxVX188/9Q5Hy0jVn5T2EyFOkIBxIpUR
Xs7Yv4a469uFzD1Q83YRfY1Y3RhDSqtKXT3IbWkCZrSdWLWYcAec8jzI4RQa/b2pjzVHvjdt9Vn6
rCUWZuHe2P9YyJElCgPfE6vyh37o6v2IPKCt7JfI+mQIF6SONH51/XwbgLZiX0SqxN6jdkWJcTBu
1Y8cj4+/gN8cLYxwrfFGkDF+nc5QHBnOdwq27ZQi6hi6+Esj0jNMOJ9FNJr3fkwfEPeITPyyx/wO
Zwq9Mit+S5zwIWLFqV1AonJ/GUb5Seq/2Zj6F0GGTDlwIg/gfuA8J5GLT2rrZy4KugJFaRWQNgCZ
PZkOGId+Wq46I2SVd7V5q+LURqxcn3PK1G3VBtGhrULrALYETYwhDihMpoNqaZzR32cFUui85xmt
R6cToAudBT1TSepsaI+0ATslLTrRudGxDpBmraDzpGn1vRoRCdOoHqHKY2hpG6JdGFANRIwvCBhA
u0AhM+/jqt6CSEOk4cqdp3OsAwKtFcHWvk64DpCLbZROvY50/nWxWF+hcKJK09nYOSHZkOySU2qT
m63M7hoBxt1QYtPCXKYfJb5VYnDyPUKLio4ka3NRBi0tAkQhncma7m5ym9f8YOncbqjH9sFM3dfA
o6IxRlNsVV3cNTnYWIfg70IngGNRZ7qqU8EtnQ8ejCS66cTwcMk/dxmGKqN7aqICQyHE1k8KMIpS
AhwMqiLdfTqBLP0m+/IFr5U8JIBtXWrdrfFYiOTWqpGCzFWbYlMf1U2QtD/7JA63bupaRznDxYRT
6N9GFPnUWsubKkOFKKVw79yFHaEJZsis7nINyegioze7rSGa9i0EI3vmGsIZtCSGPdF57LlOZvd1
RjuWJQJBnHjaRgsJ7u2p0HnuqU52XyyI3QNZ70GPJHcC1DfkiNkLYjmxyod95W6LmUYl1MScvxuh
bQe4ddDalEgny4eLi4RTAjAcot3iFvBXwAFtyjF7mA3Sc6NYPU8J8j6pU+vpju8jnWPPOS7YNBXf
V09k+lX4/hcx1juVhWpXBt6n0C6Ta0pIFaCgS91X85UqmdPXPMDi89vvaal+1rRlMMR4F78uHooK
f8e4jPWhjkzv6ANY20eZ/x0FFk7CIHqtAucOid93Re/n2kAgRN3udAc1GZuwwwIeoW/hdO9km6Dt
slvcXFtBTvSFTvwb/B7iS201kDlPBloXlO/Z7AElcOhK2QErAjci6sCoi0ey691bPfh3aV8f8sxC
2MXe26uifppaDm5YaOd0bKY700heo8pIkbWptz5rmpsWCRyJJFhrXeWBUiWRxzFM8z6Z5vOsdLPS
HbamtXF6aK+mnaBXAf64cTLUNfPs3KcN6IcKGjpHra9Og09kCPpNuGcwi7LMnZ9meW+MZNtnZj08
ppW5N1ug0KJHfmmek8r1zlX7q40NnLNh9HNqMp38tDDMwG+VWsaNb47p1Q++OMxEjl1Oie8bzXI7
dN7LZDvyPqzvKsfeQeOgDi+Ppsk4oYxzhC2SURNGcbxuY8sRet8ERX+JiojztyduaM12BycY8EmY
zU9/mJ/iOXsCHXHbL+ILACTkscOX3FDesZn4RH3WoFApYWOl701fuo+1PbywXI4uWLzHhQElEqIN
5H/gLizpFS5T8EWDxOSKesxYhidXxg+0jqYjp0JgyaRUVqMRHbwleI5C4oBtKafHbkrf07w69ayR
sFxyiZ9y+TqlCQ0vDknoR29VDmVITwt36UTaaWqGX1Ihny2sZRC7QTqgQd4MDuE0ccSKw8zdx2XC
F8WqbmQIhqMqStPPNVOCQzx/jpf82sc0UZfa/zpYDpZmUmVhY1DbzcQqD6DUqSCGgNowrhDRplXz
mGH1ZA1EmKkFT8MOsDSOExYV+pgFNPttHQDCTiIiIPM82bc26hyMqLeKfFfPi4N9ABxom5IWsS/8
KNgBPz7J3DvUfYM0t5juJnvhmGzuvIuBW3GTRQ3wBtyzG9v3b+rbnLHEU+cSnubTAhd6NZnkarfA
Yyf/ww8gTHXvrsHrTNCxyTEjasl0b/HKursxWH6U6ObyIUhOTiSvOOu/YCsnNzCivwJ5Shq5xzmx
S07uIB68aZYMl6CP2FYmGORZxjbLqcoT2IfIyhb0uuiQZwgrwMIlaas+MztrcGf6dfldtJQ/WFwl
R/T+MP3CN1UDYrFradNKBAYQY+H02/diGgkSSVP8KHZIQIDh+nce+JjScW+wqT/lOQu8fHY4PLPx
PgiHbzEJWWMHemw2gs9NOb7JZEpucqbduzBj2mnL/ODwbo1l0zL3IPrG6M2Rfrm8z1k275suQhkq
zJ2DcGh0+vkMoVluRtCgfHjq2fe+5clyl5ZucWD8NlwsDxsklxI7r5qDH84kR5qeOMUlY2kHlAw6
eCJFlrraFbX8NBjpaz1Mp9Cd3Q2NxWI31pwEStoz2aD79loTib7HPeQR43qhqnz3VdKq/pyMLt/d
DfsWsfI+Hcr4rjTr6dr3pKm1Ornh/7J3HsuNK+2WfZWOO+78A0iYBAZ3QhL0FEWJMqUJQlJVwXuP
p78Lir/vieiedM97wlCUjo4MyczP7L32YHPTD+Q3JsU5W+iBuJ0a6PmVvpHR8ITG1T4kd1zOsxcD
yrAHhNMYFMZtq4VkJetC3iaEp/bkviSp2ewBbslNpSG1ElOxk1Jjc6NF35QN86Z1CJqSyrglld9s
0DUaq0inAilBN65ilT2RakFxbwGXgJmwAP+QpSMz/x1gfweYIp5aYhn4u6jgUSXpQFygzrAReHqd
onk37esclZJ4UPVkZdwGbjQ/mDSEHNpkoJuKFEIlCV+gUB9H1Le+lMFb0l7r7q9PbX6bZe4+NAJE
7aLKnxE9TAni2U52vNxuSP6ejR5+ZuszlhsCo7l2mv6VTVPqRYm4Nh0KSyr+s9C5nvu0DS9VmexB
W240c6hea6KTsMzL3ZDraLqTXS3VOe1Dxtvun4SIXAVRWOPdVJqV4QUlYNvC3AcLj7fTB3M3yZxA
PweynxNnCoEy4cwm+JS2iJ2NaYIzcDR9273Fc/k3rztK5DZdp7Xxy7WK/LdhZ0cr84ibLi5xqMgB
M7qdmvVqVwuOl7ImkTHTN6D8wu1sKZoin9J7IKRsBLQiOS4yFDRrMWv2pi8wa9YReXfD8FT4HD8t
uYiBRSrZ1KCTgFf5pSYIem2vA12M50siGsbwk5tso6k/WzDbtjE0pa5LQN7QOLDeGAlUCMQhLbv+
pCfzrussMubH9zpvmoNGbQTNMkJdG2rnJMP1n2XM9QA6knxrOu2JBI6QlhSSkZrEByNjPEzZfLOH
ZNr0w/xFtUFAXP2ZdjaiTBieJGkQrqVF+GTTJWl+NHd4OLj8Jj27GUt9YxNIrjV15JVDrB5sxuVY
XGiwyaO4jv4MZqVvd0R/ysTes1v7jhe+ORrdGOe1YCRG+6EvFHTXkUcFFh0mA9sGO262ZZ4+Rc38
iC+8v8IJJTNO8XTG1fzFuvKCxDf+MyvtQI/HZRZ4E5SqDQVO8zRN4Rka3Ka0LPUVN4gAOofEY60I
Hiyz4+4Dx0XLqHtxYmw1RkUXbg1C8+b2Sh4kT5/OW5pQ+Drie0rOikZzNgwJLGwvHXngIaMTFQnD
SytnAVSWe7buLI0lU+0cCAxzHjD4ev7LjfOrVWRQeiVsxDY+p6OePCvMgdGYnn8ehIizs6V8Oote
bsKS10KDhoMiFjmylaBgdpkQQKTpjnVBMx9lMmJz5ECgJf9BpqrfqtL+iIBooT6ejUdXqzg12Sui
GmAT0VTaqR2t96DNT4hroeOGwTW34uwtS3mu4QWxJsXuF7QWOpJl06mzr4JjJl8SXBnTtWZFSOQC
Bdfkkp1dMMDn/1wQwmLbKzeq7kY3kYZXumLDpA4Dy1E0DL0cS+4qyyYfsS9amL5ijfoEKbNKxsdE
gm4Yyd61ivFqO2mxS4hOnl1j8CrKQIq4P2M+s7dkjjl0Xe8ZLtsDG3YyUGEibkudAORwokCpmRCZ
+nBClzLvXDJQAbrGD4FwnsBKMLWee0GZ7DK4a02GX+i09+XY4wtdNocFKK0yQWpoy4Pb+NXDz4Om
Yi8CcNJbRnQwS3Ni6B9quxJCA51obaILi+u3kIrKnvp8p0H9WFf4Dbrc8R86rTGAQXWSuF8sEgYj
VwOC7zqHMrBy1Izv1HDPBkmzc57Xj8CQlmL5WNjUTmPLBmQK9k6ey62OnmAK5hMYx9egsqyzDCME
/g3WJ2Ttn1iNgWykJVgVQjkAFmNakUP8VrDYnNJE86penseRg6koq4N4jU20G6XI+i1z52EfkVuA
LN/nTYalcpfqI5s34qODkco7GHpoIG4/Pxlp6xBFZ5yDLlGAcOdvZ+V20nwtDcraknjZvMQTb3fZ
OW4dgOA8P0bi7iI7y44keTwG9Ai1dCrPNQjSI2pK7K2x/Gsk0W9Vac62Anfolao2PSuaFBMUk7fA
XJS7mVdTIa2vNHMR2gDvW+XIzzShzk2NFCUP1MFJbEBNEdMlkvpwIAbPMYvHGMAJZTEnY/oCFX14
QPwloTlJKyBmxaCjyx0irqkH8L4ua9glX4PEo3IZFpKeTrzPuG6yeF9KnvSGbgFeKwu1qOZLusDZ
ytHetnPw2LEgY3w3NWLXVMgDc0wM3GIP9YBHI+yaUzBLEHNcCZ2Gka4OmaGULcp1xt0pNuydmFQK
6GjkJ4VAK7MJSDwZbjnlgWCzu62LpyDy560bReZeg2q2EVP+y3buhs5qSOuTcwF3ZeXnTDeYq7u4
how8+8hSSbfNDMhtpydafv/QxmxjdBeBQ+1LAjnq+kk5Gr1Sc2DaAt4hHvibSes4FC6jeNYR9MhQ
FRJtus4hhuk4vRVNTqc0hscQOd/ONQ0m3EPTswWl6bXR+zkYAEhDWKexNm30tP1lJ47Ya6TR+V0k
rpUFTte3OHfnjLGZ5theYZbhvbeBLjnlfDPHJiKh2keFWUA26SyyO7PZPWVd5O+XkfdYxrg9WvO3
O9Hbp26+74dC3+VmjUc9nY5xrr8meow7cnGpusvDz0fmYghs7RDLy6z14KWIpWG23mx+ZMg/Dz9q
DKQJPaBtbWQJHaIxqo0YUqVEpXSk42DhExUUrCH9FOqwnEAzsBZQcZZP/Xz+56EZq2DbCueFH52V
748l2IU7Syxr8/jjiP35p4BxNO61YR8v0jY86i/hggk105klFWfGAg9st1Sd3lyQgizChRDKA5pC
BCCxpdGHkT7yw4T5QcT8PLzC45mOzqI+y0V8V3UHO6u3Yfcu/+S6mF7/v576/1ZPbdhSQ3r73+Ld
/0NP/fanaf/Ha1QHUR6h8kVdHdHR/F7wDT9f+W9RtVL/UhLFtAPRwXZ1UyNBZOBL//M/hCP/BZDB
1MFNmyib3eVT/9AhWOvqQBuUaxuOrVAJ/y9ZtfqX7jrITrnWNKTXtvv/QoeQDE3+d8ExWSW6A6KQ
RtN0gUTw+e/PpygPmv/8D/1/BpM5YCQIwsMgrEW6VvzJerRlcoiujWrr02Bgs6cBY2rfdZ9t52QE
etMW6t1Dv51C0z4MHcoS8h2iboZknCfUzCaB2g2c2NJWn1HsX7sRX3ZhUyADxFt0SqW/S+NwooPw
L5F9IvCCdCTtKNFBsccld6mTdQIwc34bPm3TKr25qxSW/73TlYt+DcyZhlmMvqjaarZLmW8gK6sO
NaDlg2mKbNNPgiDffPhUQZidTWdAmcV6U/fHUx+k8xlPItwYWocgrK5ZPwvO0AptjbNi8LgaUgLO
3BD0P3O9iwAAszF5s3m6fO7CLNoYSddvNbO/pJoxP452IbxsYjlSNUDCmjbmRJ6SJfyoJNbPQBJl
6YRvmE6BNiMQmpdGFP2lHJ+TDqa9FW0Ygi1D1Qo8TPdZT9wZJi+4a+xCWkqlosAnfwy/NU1meamH
EV9bpIAIVIiadIGsMwD1iYoCglvVRdsBFPoWL3HMZCDYhvM03o3eecqcZt2wvD2MFloGaTUXqM4r
ZCylvJctExcUuXddYktvm1c7HG4W8XX9YG/hAKxsZhJ5zRg0epsl+wWXvGqNILrSvUKPu/Sd+6Kp
8tMkGLovp26VGPWWpLAaiKZzWD6LMZOpNxjRIF88ccASrRyqbksRgMJjsdYCFkBrT9mSFidjHPV1
pOdsP0N9n7T2cQiYLExoI5mQLI1efyGB5J1WPTnPk3RoX3SG1WwL80pbxGLCJ92gbCGvM5iO+xkE
IpRqUJt2u4vNhjlOSOBog/yx4AW+aq2Mq6tCxdhFafXOrqqmqG6VqnnBBcSxYgnaUJsOa67zdTHJ
YJdmAZ3o+N1mwV2TGVFqIL4AbyUXWYdsyTTjiYr/nPjWTabulUUv6/vhwwxSSPp6/F5ht72ipIDG
NQ/Q6UhfSLpFpTY6XpfVjScad8v2GVyXSMIzwNdFpxxu6Z53iSYRteVks7A9xXTo7oypmzZVYode
YBC60wW+l3Xdm0TqdACTFHsdSAJOAt5mXINUW+CNa/8MkuHWS5Y4CsAS0sILyOid3vTDBtIEEhbC
CdJMOZ4ehc8EpzAgml14tY2+qkr10JpZdVFRv+2Rxb2EKMfKp6h+cjIpdoWZo90p599xi1g9L+Rv
ixmc709bN9d4L5pNRnkE5JNrtmN5U1PyO234PliPfmq3SI8iGPZzY3itr/YMG3nbvMfxEyORCNht
uekV3ZKhWw9YBKrFBYxS9C3Xxz+T6NUu7K2Hyh4PnY5dQ8FwKizkM3OCyiUce3ADRAJ0rFzWvSMJ
kke5BkUMII27cP+DW92GW1fzb01/9WUzY5xgtW6lD4pEGQ4Aeh9ZEp6u2Oiu+5kIxaAw6A2tDp9F
xCai+XTxORM//jmOHaNwlK9ToH1q8/IEBTPgEWlulc8Eog85ymhk92LBtgLt/O6YGW2yjLVkSspG
JV15ZqI34VL1n8bK9V/CLEXv/5yFVeHhb/icAO1u6GSCY5Pb/DIFS02mJ7o7MFMfkPKmhroagQ9q
LhxewTgQLGC++jb2eRtwRj84hygJnVtvIBQqeypG5KFrx0Xq6wZF6aUhvflQtmc2G3/s+G8k7Fd4
awS4Tm67wbLyZyB+csi0pWGYUK5a2l1lWeMNzXdALgjZigX+2FQjxhjriCFJJnTVl5PbTDEmVB2u
wYHVGmsjZvPFOPfisODYjQXjQyro4GbvgJLUl1ZMiPXYVO/COsqYk00bRhQN8gxXrMyKuYga2MUb
GKE76xS6kG5D8yVbJDNGSGvRxLhV0ujo5xGhPan0DNFC/dfFKot0bRtK5tuG6i4kRr5U2r5xquvQ
D7uxLDHVxjnCZ25Jn0r7lrnaOjFL0BllNhwbiyh33fIsxBENaoVl1eItrRZ/G7R/VUJvT9DYxply
6Mz1hLYwiHeY1D9sl4l39tdN2/fYIXKWae8NQ/94wIM+I/FD1nJNtQf2UjYnHMdLW3ZoGyTQ7daA
84rYFSlyvTOQa659t0Igg7e7snztMe1wtFgGr53olbsAZTZIpJ0Sgf7Qh+jO6iXqPKsejaRxHgsd
sgV+DNtU+fsozfBks77njowOHaTKTcpk5xzZ5aXZ54YtriZ8iDhk867Mjhuy106oZZ8j1vpHSvzk
UXQaD+mQHWDr7cOyAdmmPL3tnsG1vVimC1GAF0qQvIVF7oDgHd5clP7YbKstupbpUCjknpVt7LJA
zJvBcA9VVM77vjlwrlbbSYBlnKurAxboljincoBxjEj8wR0IqirmZQ+l+O/q2d1OvXubDQGMtasg
bkzz724CexthyNjyVvso6+GpaydxaAJe/y4CtqzkhUnNQTPts3KfJ+MYkggPwsvj9Xu1BmtTFEmJ
lBMebTGghDHLP0gF0A2PLO+7iXxs5GUbHYRIDfgR+uWgb4vBOTYg5XCLhr+y0bjXTK7YfZvgVUnk
TmP2ki5eltBHeNYhBtEQrPhTS1ucZWuD6yiqBbM8Iiq5FPqL6t9Reu59VKWbDOWanQHGg5p/1WrH
CyMZfFRKQd7URbLXQGnwZwlf+gK86ZTJD1BDu2GG2rqIuNxmfCNqEStPld31RL1hE9nyP14zvhg0
f2+UeuhVbY4s2G0JmQ14QqFB93i8Pi0xD++1hikj1PNd7SDOlcbJrgbEFw5/scX/uTKk+9KTZE+Q
nX2W5O5t3WAgPl4hP2aJ9Jql1F22nX7Grcbyq4XCXwVM16vCXgvRP2VT+5p2/bwpqhDxGQBRNVeH
KXAJTR5TvMqqf6lc4Ibwm7N1M4jkUsCNB1owlxeyPrHBIykrvzS/Mh4MxJ6WYk8wRmOMrYJEryi8
RXppnZLS+iz7qPb0esY8yOKcVFt7Dt6n0uVErD7sWtyTmOWBEfr+ysT4uvJH0ewnFRIwnSBjS+db
GtG8M5Cwbr6j/82yEHWGDV5Dn4m7pHwCtK3iQ0nUTurEEJf8t2R5odYy3iqe5wPVSnp2GNxYOWdd
NPj1NiM920MPXAKnBq0eJf20rSZ0C3V9Aa6U0q1+sUhChzCk5Q7dQ5rIL4Gta92zol4LqX01ATIq
WbABF9EVn1J00jPX3GQ4uVfimmsc0fkwlx6jiCe/qq76DxAC0EM8P0A4vvlQXjyARJSUKQkBuYtK
Up/pvbG63RUsgaIxb0gD5EZjdTFVmrGtG+2pGPv8AY3AWoWU6K7DPTaU4cqSy+Eem7hzlq6he7K0
QV+PRX1ThnV2svaCI8MEg4TdCEwH1wvQTuhDTcMtOwOrH4kn5ETqvLmZ61+ZWb1R8lLbNSwhjH5h
qZbNY5dPYEp0jBBmER5K06juSYuoKO/j7qKnSEMbQzi8u/l7KxWuSr4mcMdxZ/bdy6h09JI5Y8jI
Gf3tvODoiW6JNqZBHNhoBCxixmHjxxL8qPjLGRNTk3fZB7AvBRHTN7rXmvwoESuKVFM+9AErPpPf
mWjvgjy9sj5MvcGkxVXjqrFYmzqcq4q1LPO82dk2k2PAylLJNfaZnFMnVR8Vw8pVbpTdfvYXtpkI
Qs/OKpOw0+GVudxuVjlByiQWI+EY3mFvfPcO1WicjNeGVMTOaMCFLc7OKrMeNZqNs9VxokTxZswC
h2REGwvB8ilef4VvNgd7iL4aoz9pDq/RhDfAJkzlV5gCNbb4VoLNbzhUb5M1/ZFVwsaXSDAq1hzl
oDw3F1NYu7zKL4Qx8TM1DYKmmPSWRjgrpYVfQdJhwo2rj6ypD449ce89IjM4EpP6SRd1s/vpdRD1
VkMbspHylBEC3CIw2gW5XqHacZ8y6CgWuB/E1cxPIW/MQdqj1bNL98kag0/HQXfj4jFBIZxK/EZ1
8OmLDl8Sxj5T3wa0N8ocLjJBy+MTge725PWkIF1TqEMZOnom5jvLhL2PtcH2wy/8syPBaTPdWz+W
v0rimXXbfTHVyNTZQw17Z2j7TfX5S/WcIaTSIa34JfWLayYYJODycbU4WkpvkD/OLcef8h/nQJ7y
sHyNRO+VYljNTvNougE86FSho0PzHM4NrdKSVBMnTIjitdPSbwb9cflfxWkGrqDFdmHAXmdbkvmg
xaUYr5YdovarH+NZvufEi8TDsEZTdsx9Tmjh49wpTloePBRWA9EU3eGKc4H8AdQbS8zMGMgbhPJX
o2I2Z6IdCxLrK+kJuywus3DYWuBTY2p4icv6OinxKH3iH+xfWHDAmxfnYHFCNGJTMgmeyzI6v4PZ
ihmCa/cw1/ZdzKmMmbCQxP0RZ8cU/qMqEKY28hJUTN0TTwpBUUjG0Zh8WK5FvVdZX13mnql/JThv
mOq62X2jk9wiu9olPqgbPd1gGOEqoBCwsfFQ2tlx/kD4lZc14bdrjbd0Yb77y8RSqkcLZ4ZR9ndw
5OsqY2iwPDV5hB7VzbaLESKkeV+MA9iX4iJINvoAl3VU7iKfWTN9P46FPLaugT+rRDaAsBXoPahJ
/23gRlr+5mJw7gQD7twgvPvlpR/KT6XtolxOKCrZtxQW7rjJfezk8Br0RC40xP75MdQc1Bam9UJZ
8cr0IqWMonsWof+Y2P02WEL9zN60np9KJqGEb+odzvYEdW6WPCajQC/N3qVg4nIRiaadI5yWGhHb
h7bn0CA7kuUgfRSmr5XD05Rq9iHoGQzbDdoZU1Rrw+l33P0kzhjtJQq064gue8XFFbNiyS72IJ6j
Qm4RoNZ74ZuPeYszig6wxLHcwtya/BN8zfOcKM5dN/PqovpTECZNbUNeAO+hmYzIa1OpNzfrexZD
AAbtYcZr3WDkj10iUwSK5BiJuvARncJI07Tws6asizBY+GmReZrunI2g3DG5oowjb478sm7LztK5
1BVlAdZumvnwQu34pXrjSwyHpqaMiwduC/Bo4IArrDGT0a1GWjRCfKL9XBZfZdQ7h8wkooUBH7Pl
DMWn2zyWAejIVhRvth2fRoUcwm+0r1oM012LkAb5KFr9vMAMad3NwLlw9T32RixwlGCmmcTd7sWV
uI9X2TCCKRqmVVrpbkUkr6w+uReL+UNHV7EyDDQNrcMWCIUor8utJB97XWYu5J48uUSa4zxEgX5K
fBlunRJ1zByFR+J9tr0P1ryoBsZNvO4svel2YSk/jKKgiC6/zb71SYm1N0ArrQMiOy+WhgbDCMeY
j7FzAHowqzPAtOJBC6L2nkfJwXdjGHV1e0qZeKK4Co/BvNOwvaM2RMWoGvLabFSOOFZOuY73Asox
fbs+/GYxUK5TBd04nPGSlhwbOqNOL0uGszH05P8pCYqKlqMYn2M2mZRbPgLa9kPHULtqKWwGIgsG
U0wHS0f7EVjtaQoZsLWd/x6Y9qqq0QUMibbFP46GozZYGNXDQ4H4mn6U4WTE7omO4m/W8wZFWkYn
afXvmHnpF4bnNBXEHdR1t4oKRG6NS1cypIrdSz2D8ynFrUslgauJTLxQ0vhlltqNRpvsEV/T3c3W
njtVYQKSDAT6hi6B4syNuWwH1ab4k639xDawDlP02JnyTNMXzFEYb2T61D+N3e/CGEiTbIolXWJg
WmVcqs50DnqAOso1iVKSHXVBNp7bkkElAKqHIa4fgVntdEaxq4GsMq8S20SvsFgwCozt+Pc82mqd
0NBh8tG/lW/9QXyfb4eU/TxBS/GpL7Xn2m32mmCnjjH6sdWCmxGJB99hU+i7ZDBDtqbEw7dMU4CA
kORrvPektaTmd9S48caJ+3NUYMPU/W0i6+UtagC9VFBrCgKpMHNjTJN3f8bm1yv+x2mzHqf0IdUY
X+Zxe0sL496JguEAwoVcoGjKWKMj/zLoxrAYBJq4+AaViSi3kWZXaM+o2zQj2VkZKcRqV+PLguLG
PDawvdKNM89MekwQRrPOMyajeSBhjHrhULu/hSYhcDGRsmNgN5nVzzsGqnufLDVf0XeIKEUUWI85
6G0IWgEEIqyllZcril/wD3BFsZbJQ+WfU6yUbV19ox+RyEITVkHzeHPTCbXD8hA0pWSlk1pbmxUR
S3F9H8UoSJIFF19gXh/C5t8f1UE9Y+nCxomNRBx5o9AR0utsLIfZ588DWl37COfSPmKz5gX484+t
ixBZYh8j8ZoQgC6Iuq3BwOrwk1EYEJfEQMbaFlXWHBdX9obRjFzZC7zqJ4vRCIIQmMECcZ1y4pMh
OCwKOaem2WDlak7RtGOcXB3ZJe+HLJt2xkJDxaXKw/LR0FLUOBOqFS4wBMJI2W9kRkcxHpsaJxFh
sUB1+e7hwiopYTXaeeGifHDo2H++788P8/MRI/GCp52f5Z9/owpFVEvqZWPxJPaLwWdY4BxDPSPK
CZn7MIaWx3zB7f88hDltK5uVN7QO+XG0QEGHWMaQay8fKifCXFstLGhnofNGLfdPTlxgRawoRalp
nXqU15Aj+QV/IJxh2fsrfSF/6jm/xs9Dx7vGG6T2+c8/Scs5UuWWZIB1jNT++QTYw39/1c+/xRMa
o6nlaP/nE2hLjY1RUcwR/n1gAtjsaCXx4P/3AwlGQcpPt3Alo9arUL7jY+Jd4DTo+xCuoIRg25g3
COLaQCYbJ6ueVepnlyKgHu4BDIwDA+wq808ZhM0D6bKrVOtnT+9w4Ws9Qcp1W6+hVSz4m0OBFrnL
ugYgH81K7ArBwZMQxR1Etyzn4h9g4T+lfv0QldRIMXfpapSz5D4dorPC7wSikSGvLRPEHL39Z5YA
UMu8P9ATWOduinZ16wAKYColxmcZVC2gMeTRCWbnwHTuA2/DjS6YKiJ4fZniZtiZE1nWvChPsYml
RnKxjIAatskU33UEC2eBYKLUFeCBhByagC3wzAKPPnOQXuF3j2bqNidtxgFeTDUCpHw7OxVu/9GI
EbSBB8DJf5wBEK055or13HeYYTvS3rJE2+fa1B0Lv/9ViexFGxvpobEooGN3Q3ajT0TnbZWANgg5
BijE2luzDfZBOxF3PBQUcTL4ovdNH0uhR1vbZ/UOsbnLzWFT5+XvShb4TB4C8mgrkohrY9qlirln
ZrH4RrCe1MafTNjPNU11WpWnNJ3SgwEUphemj+kovhgGop4KAqGFkilxDrbZ1SxPEK0H/XhfAKBx
cu9lzrzFGK5+Zz65NXB2N37QIgDPVfHKMB4AZD6NtJL5y2Ry4hKrRqxP/xEScLZ829LRWZWAfVR2
iXkmiglYJ8iICT6LuOndrzQv8w28Z1r2bJnqzRRscHqGsmmovecdJyu5Tr+H2nhnnb0D5RmscBBj
K5TNr3Bihl3I57olIivC9RXoGKam5m357VBzuA5KXRsl0Nx+qj54dBHEWYXFTxlyDFFPtP1DHDh0
bvBcNOte+tQ/M28PjGj5zi+1l6odd71EXB1G3e9maCmv6HOZgHNXykOpmeLUtHcZj2Swa1nLeeYc
JBjFSNZwZFjU2FWGiC/K/iSmmbIx6YtNPq2wTIItASTg01UsLt8Z8+R0L6X7bRNEfWpKZlB6hwcv
mZr2KiYb7feAkKtAdNaKEKmQu7Ow3awcoay1AaFiX4WR/bio6QuLREqNXUZa5Egx6rZD3cmvkLPZ
W/50LIqMzwqhU2+Ij4esoEvFSu6uVGcB+MCa0NrPehfv2FLijWAFF/etQDbDzNvXGfj6KOFsNGnL
81EXUb6FcumuRNFciP5862vtk7PS2OSFAYqzhjcPQD2v8JGm/fSd1BNO9dQLJImjSAoXG0F9t82E
AcIEn1Q3FutMucWrjOGWufAKkudZZ1i3t1VBHFQbf005MiTZ3CK7+asSBqEzlvspK1CtWWJYRy6g
0IRFhMaziC8PV0lofMylw9PjOuvKdM+zWz35JF2BssQC7DNzRdGCHodAaZMPlk9FEcl3SdL8lpg7
4WW92tHCTYp63o7Fa630KyikAXN1P3i1KXaYwGiyXBwW0ll4yXCR8D4cXD9YNwktZZZZoFkxyIqA
4a87KDo3A0ysqjwjTkAtND2lcxRtKihEM+YEqNG8TnhKnPpExPybJqwHcsjSDWOEOJzfQNIfpDlc
Wz3YAqDgOyODJ0avOwhYR/veDu9xaIHmWQINgprlnSNM4qQRTrYCB26ENrNI6LZcuZsarJQR5ryV
s2ea/S5CIyBSkMv8lCj9XNf2R0UJ1ljE3UNQJD/aeapc+8tRbG542eQGpthivpUVAXs4DkwUuaPP
a3H5RGwB1c4rsBW84NEkeh3gLGEGB8OEDNQUDCc685YkCkVT/EmM197Fq8yPNm86m1kczs3HyWcS
Q7EgN9Y0voQF3J04EU9Zkp7L/ksE2P+cHswklo6pis21jZ4TJSDLQ8vxDCKNZkKHPVk60PMVjjs4
xdiJH5hT3WxlP6Jsu+UduOAcQGpqXH++79SmMeYFbEV2m25rVTyFDfJmiSpBnym5TQ21fGQrf0WB
REWUTNvOTF9UOLpsXREnynz6I9x2Bw4IZzwzFcisDNksWXlx99Qo3ks9wa1rp84vKLOebB0z5DTU
u8z8dJnjYiywvkvOrYEM7qauXuIq3jV1uBgCH8iZPUYhp+LoPjpMk4yWQVHQhpxgpvHZIIFCUfbR
Os5fJ/3SCtBV7M7uYMm8Bp+8BowC9yhb91rbc7jil66ZsI4Aaof6gzEuzaIT00a2mGuaXyKvPuMg
e0JMca1dC5StOeMQ8RHVk1DmUYOQyRgcNde8W5r5Vhb8zTJ+AWrLA0q+FCOJ+pgC1AwTk/cSKUXJ
GmYlGJ9Sk3tsXwmCsD3WgZ9onVBcp+VL3I/HPnrSrPZbC6hxFtDy0OyIID9z0e7Str9qXAZ6yMoG
+0dZMCbWZ+aSTqln60pn217jj48ndmJlLHe1Rhr6VMgL4lD8buZ7NWvL9so/FeDMsIN6nYJHHJDS
s9IsdPTlr7jr35qk1UjWja4ABcsVZvfb0Oa/HYcJ0uLPcVK8Vm3zVU3mR7Ywp1LKgi56qez+F65P
HH35eKPWyLf0j4oLIBrXJD5/hq2xddlO4A9k0ZDXXxbPJ3gs2Aws9EGueE6qJ3tneibgp73BijqX
40ZqVbVm12fABAJHw02Tb+jblihEcSyMTaR4RstuJANqiHglWDWs9Kh8Z6C/QZiksfBCwin05LOt
UATgDQF01hhb3FAXLWNfbPKHQU6Ay6If2N/K4FeDd1KbqhMaN5YXziJOTNSJyeujJTR0z+EhHs3P
oU/w3k53Z9I/GZqla33oQSWgaUDc+r28v/0iWHBKxPONGZo62ZLZbNp3U1OHntwF3khs4QZjWsTP
pIPXNr4aidtniQUOVGthFUhoQKX4xq5ury3xShD6SmtwR4OWrldWbb4hDdibuV17mq1Ph5CR8U+5
r9rfEkQFyWiChEjCCLiar3nvU6hUHJlL1kzSfguTnwIr21dTg40Qw2Z2M14+uWcj5MG2QvigCkjT
4uv24ljp0Usi824b4BuisXrUFmZix6bEyJa1GcyxuWBBWvh3N8LOFbIXCPzxMiX+a6v1Jxtzv6dX
WDu7EFA8YIEJPBBQrPmWx/NOAXFcNVlyKmiHmCqwCmmdCmtjjKpJfRpNNBNzb23UGENmB91vJ+M+
z3TPZMOPYy+wCbpzyOl1jGFHoudbBdrkUDUZU7rFEqyit0rO144icuc7ElO4TG6UQGgUJvWO8AYU
f+3izED66GvEVhUGO+6OcGEtr7y0e8AY5vVdNXJk2B8j4wq0iZwrPLnmNhfhU1UFUNEXSscALABo
RwG8Qy4Uj2HheQiESQvf47/YO7PltrVsy/5K/gBuARsbXUXFjSj2rXrJkl8QsiWj73t8fY1NO499
lBn2zfeKOIdBShRNgsBu1ppzTOE6AcnNIFHonhxgurcHujdLh44rzaBj2bCrKBroX37vbE13fORU
QG9Z3QgLtgiyn1uoN4+Doo4g3wnwhjGRkWC0jsehWCEPq1Ys1kinzfnkDFH7HO2QP1H3aZqUS4Vr
ZTEp4kmv2CfThYKieChlsIccQhCtAqVUEFP6QYE+WigqEpyKp7gqBYCVVJFW6DnrW0zydxYQllLR
WAgl8JKrWjFaOmAtYwi1hZZZqyguQQvPZWTCyhThBTPajKwcYEWpW1jgYrRSVPPKLmMdGcJe9sbH
lrLQIPK7FoRMpVgy9PCf2gazqmk9e+VXBeZcaU3k492K7kgOvcsVl6amZzkpUo2f3LqAa2ZqIo5G
Waygem93sG1SIDcImWkpRXBvYCp4y0L0ewskjlBsnNSftjLWH6X2OU3sdx2EzqBYOqai6pjgdQgW
nNeeIu4QG7OOhvxKgOKRIHn8HIWxRrEtBtaTKWqPZsPv6QD5DAroo8g+UjF+QmA/vqL+UI8GCqdI
QLOpMyZO+SpUlCC+NdY28b7pyMQIKaJOqU94swf0A8JQAWrIHZ8oz1AjVAwiFxgR6DtcoOCJhtF5
NsAVUY54BKLEBKdIRlpmX42KbdRMbwaoI1sxj3xFPwpSO1pmiojkkQlVQkhKFCvJUNQk5lBF7mlu
SHUIwT7U+Qp4/6bNIfB41Oqh3rzOYJhElz0PYJkM8EwNmCYwsvTlsWSyoBrONMTPk2I6wWKxb+nN
OsCebEV9ShT/qesgQQ1sP4OZXJnZuXYjbGrZTMDypPhRNiApCxtHCVgqAzAVNtG2HwRcytH4gsey
XSbAqDKgVMx9wbYwHjtFq6JNjPhEEayA1y1wUt7Eim2VA7nycnHfO28Nsc+eYmCxWsf30z3j+PHL
Ojtjp2Rtw/8zkiX8jikuIPzApg4lNBPgFXJwW7S7d0lE1r03U0sHc8+uT6Putx7YiNXj2i4yEo9x
zmWA1UoI2StPh+ABdsTv8m9VnhRrrwsMWDT2FzmN5SLJsDr2kXEXSr3dj0PO0DzZz90XtxDhjkRD
mtnklzuGvrAUCzAmNVbk5Sb02dImw6NrVedQ2NHWde1FO+cTmLvHCNfVFtvCvS205BBx/bLgg1vf
ilKuupHI0RqrxhqVzFa0LZ21fGeY7YAYvrqfA19wsV5bNZV1w49ebVdE+1701w3s0iXQAyACYwZk
BhQ8rnAL+0nv3GnWtLRt/RQDr1iHlFeQU2KOK+puGY0SuSL4XYHLtZgGYuG1nSj77hZMKQ3EuEeh
19PDDcq1qY9vF/Xx//o6/u/gvfjBDm4ueOevLL9qtGzth4f/ffXat+/V/1F/89dz/v4X/719LxQP
uvntk1b3//fhH9+K+h/n+83Dx2f+7dV5Bz/eoRJI/+3B+qKIvu3e6+nuvenS9lc09f/0lz901Q9T
CcL69S1j+RM1bR19bX+VXAvhIoP+jVj76v1L/dokf9Np//ijHzptz/ovRTOSyI4sm8w+9Xo/dNqG
Lknxc/AyOa7hYN1AF/5PnbZJih/bMCo5ni1dafKrHzptqf8numxDOPyDvwKvdSTZOuhsAkXh25As
qFL9ftFlp2an6ZBb+lMOGkOlEVR+fb4EaV0yxS73ft785z+7xDKh36Dk+fuXqWWobYqgUMl36LNQ
v6mqaVGp3IbLX/YS4EDvRFIlO9R+yvJ4gAHkzcz7YthWLnDEdqgf0B0WXO57omVZa5j8uWsYL5lG
Id22y0UMNveAa+oT3iKHpPeSgBX5ioMC5Ti1S4t6EKwmstVVhoapavZe+QAP6rnsSCWpFUlaMx9b
wHQIZbobq0Q4URdusBzqYkLvh1Y77p/cvN6naW2fcXkZC7p+1qEEjyvMWmOwoWGJ0h3lD70RHbHm
KsjQStqvVC/YfvojIhU7X5aKOotWhSFYaC+ZTQRB1nrGnm4eGm3zjSQMEo1AjvHv4JsXyUaOVKr0
oDh7mlsAziMl2Xed7po5iBknmlX3iKF6iimkGg0Kwo0Tu/AOEkqvLXFCIg6YDa1uT97JtwE4zQqe
032iK71Y5yFpZi7YWFS13JHNkYmnjC9q7biHRPoCWejg7sacFHdjp0WL0tKsTc7cnveUIFG6rHPs
iiRAvvnh4G16F2QSChX0RFZwciz3yQsyFhI2Pq++Zsdpv7UB2kep6+15iqiODkV6UzOTb3Gk0Fah
fmJ6n/rYuCe62tpIWW4bJ7ulYEP9CGuB1BJCwoKKGNgO9INXs2sk0mw/JtrZjc29CcpkYXrm1z6q
CI4fOQ8iQ36OPSzL/gAVKrWfdLKQN0VOH0rqNZlDDmu7kK133OF6d6hx5caVX+unRsHc8YsBX4D1
iSJpmZAvPZIzXZE3TRAaH15FUANzWtQlmjJD/1qokOrYemU3C8lFJ746Isd6qgm0dlW0NZ32FiIk
mqCO3GsAHuU13Vi4gSoU22X/uo7IySap2j5kVnd0VIR21pr7LqKBhtC2WAd28ZQD99l1oqw2XU/d
iXCzvU0qd0M6t6zomwnyuomjdhcBrAuhorxNa+ISAOdRVlSAbGdoVFouKkUVAp7ZerzWRXiVBezG
DZx4hh0rw3cbrozK+ZLW2ZcQgmghaQv25IzH5I3rOsHjIVFMKojcVpHkmnzNVUS50yiLpJhOcOH2
JGu9sXv312Z7K3vizTVyzuEwu7cGWDlBAnpCEjptmi8zyehQruudlcx4uNv81VXx6Q056hp56q4K
Vu/oDygNBVbf9qh5X0ajvFfjK0Hf0uNLg2TfUz+piGtvVW47UBNoQkS5Y70tj60ffbOJGmN4XM9K
Qov5uWClSqq1bbfLAXDxgjV9Zz6wfHioVXS8xu4fNFVOWrG6Qf66yOSnSAXOx5G4iWv7Fi6Qt4p9
tlpWA5nH6Fz9YIstFuYIk32/HQh+XZBycJxVuH0dSKQeXBNOPCLmyV3UWN05NkEEZN3XmKtLavOG
AcC0jDsN6KLZZaytDHmstLU5R5+smXr+3DakFcEnwi+eHtOM3nZEM110G8sckM3Hw3SKCR/js7zN
QS/PZjZejZHPqSEqlUC2DNrxBqs0kM+gcXZOBpbQSR4njXpk4JRUDzzrHDjuF7yYw6m2dqObxDvd
bxz6wu5dEbnpBis+e5HKWVvdTKPEvNaxHlAgtud1kLjTWrN8LrG5mZTOIr8Gpb1UJggIEktbxC+S
IkcGhGwZaEh5dboCMVDxZSjZlUCn3jQuLC9jfi8za2f3HUlqo5OvhZSfS5Q3TXeuJwzfLB9LiZa2
RJO7DKnH05nqDKqzOB/wQOMvAphmZVdmHd0ZUAzQ1ZpQ2WprhXn5Cw1yOHbYLJZCNrS0YJEomzjY
QNe7yX3STrXgkNJ0oMDNVt6BAGlQgF+HI1mFfecox+1GzGG7MjtpLifyIdSlNaLdOaUWfLgkflPc
OB9QOspNZPss77notPdq6J8ZkPgpLGmvM05FWLzRJr9mMjjVAbVJZAwJWu30lpTZdh0UJy+eEJ8N
3yJBhTHP6nfoY8Q5+ANTZftt8mkxNQmF3rYpd2zHVwUbsk1rt9/isR2XmuvCj3AkAp7yObeMdeJE
KdMeRD2b+A7GtnRca+Bj0CmaVMkhNCR9oHBHwKfpCWnYkQ2PxWiXWte6o9mo8q1sCbKpOIeSDcco
7uppOrXB0O3DfspPvb8hZx68o0gph0vjgLS+37Y56qM4mm5cukSVzr7UjzFPWZgJoOwJktAg1CBH
J2PAP7f0axsXQZSPoiGxRjjLo0Ov/N2LcmyalcbaQRhLfZZHL+Fazt3xpUXFsfVpa/jsi2THawcO
WFcvcxZCRqcCYNZpbqLbKXtyRWDQ8Llx5FwtHT0NUBvZ36x0ZOtoYopmSb8CgMdhspw7XpK+bsKg
N+jxTaQDhTNEoCAn2qnvwiMKHPT88IZ2MqHPAFOFJ0c0farp6LZ3Q8kqg/RG0CMesaSplyJD8hsc
V7DHoqK/6ibiAEvDeMf+ufakKJeDXT5nFTuKPs6/eWz7GriF25YlHSVsBNleGyDGaQA6Z/1wnKJo
qSObWMi6r1ldsNM08LIlDVo2UjyRIDGwBRkYOcILN1GC9N+K1sCZ2FEn/Q3rSMjOYxgpYsJE7y7t
10007Fp3fPVb4l/donE2vTm8BwfNKJxdk2OAK2btRcTYb8fG6WDjqh0W6l4meyB6JTsmqkCyWKbs
0oxULfHcdudrdnKixXcsGvd6asVwiYNcdQHADrBmK6zeHmiDeTsFWbszx2w7oerGlE9aYJ/AwXBl
udInmqKpiWaT4wcwwq3eu44BwzQLF5k45TDGMjg4kxFeVRbNlb6iQCXR2G5bJ4MdHZZIiHKM5TYU
Zn1UVU4ze3cmMzmN7E5jIIxD9JbzTVazmFhfZcPemdBHDClNQQS902lwanPjWjD2LU1wGQHdnCpy
EVDnBssyQBMVow4i3JG2xQzJf2owHOo5FIchh0kIwaawoKZQdEXkWYXtprYNrONxeJeXdXKyAOJu
EEWzlLW7M+cAa5AUNrGerKsAKAT98DenSd7mGHF27dz74QiVXOLoTrrucxXO7npSeSN1nLeLifl9
bVnTI/lk8c7Os5GAMfPBm3FCFbAQkTwuLL9/kyP9mDbMVgzqKCVTbmqAQcxhVOmAu9LE+SrawLr2
nGideSYIqlJ7yDK3vCWsLfKtvVuhSZPInjcBPVfATsUqNpjIUf33K9PNVfpn0J0aZ9yABKmWFTyz
VVpF2jGdwDJj+ri2cn3YIrGnCjeQZFXPrOkxOfQPALCuATtcJWkYsB+XxU5XwMyceU338e8poHIL
rv4qLmyKuWAClg4OQJJ3s566C0mqYVF1aD5Z2Zh2iJI5L8Gpohch/znAh5ZU77qXVMcmNqvj5R5y
ymvTQmKKFpZlozOYi9EZJlYLFEiDYviEqUjbQkk5SauzrkKHC9uK2t0UwwEcmDaRw9BAjvVeW7NI
vxqzxNw7rlq2O8hP2DmWO1EQaEDj6kyY6riK+9LaDIpEKifSsYf+VDcOojl/inaNP99Oce/vRpCR
i0F3DtRblZq8mg8onu7SHuSRF9FC9eNKf8pc8ybGmzMaU0vOBFpvgY9mMsg9hfZ6vHDsKt89Y/3o
O6M4NcWs34zU1ehAh6fOtF9aHAwLXfr+LhmLh6qZ3WNWVvegYFe0TJydyO4goEBiIcl2Xc0ZPUZw
NGsPCghVGNsGteY7m8ElF6WztXs9GyKcRNLf5L2CW+rGp1ase1ZuOF0yxdrKi+scOrY/NMvZZXFa
5BXrBHVDQM6Pmw8/c5P0axSw4iAgoj+ULmmVi6DzSTbRasBnl5/q5ORkBeMZWdTjATfxgD47p7D+
83GfRdHeBippejjoFn02IdvKg2+xPrNdI6ZIWe25IQedKFuzF8egMl+j1kQCmkua6XRSa8z0mbqr
4pa+PyYMJygB/9kNnTuDWB36ysy1u8hS6AfiyS+/uNxEgLS1Puh2nRzD/shAbmF8wtY1ZgMAAtwi
h0xCQ1xc7vbo7ded0XwKiQg6SJUQ+/OGwuqPn01kM1TSghveICTvAozMREgWh8trXG50BnY2IM72
54++/wMqzdnoCRAaVVLf5cV9TUXPXu7+/KEno10h9GnbK2WUrpRSrLX8aXm5SzzrvA+MU3bJNw9V
vrnXCi6My11f6awgso4YwrXri3yLjQcMqbYZ7S3pRZuksduD1/mIAkOUSCAmDX1pVAES9BzEN9zy
skVcg2fGAUC8uijFLjeaOmD2KamsUIB0ZsVIuAsaw5hvSX1Vl3sjZUjC1CHMMWsfaqUhI42HhZm6
Rx2ehpqkctwxgpMOq5PibbnloSi7udipfIbA9/Qd80J1CE1BiNQlX+zyWNSEVLE+IXJKM5ejytxp
FaXhck/WSbeznG4Fmqo+kPhSHy73cMoRhCDGF0TqKrVr1bZZeIgMVGCXk+9yLyI6nRN0zKclWItk
eTnbAtY6xvrywfmS1IlIEzd2aKlG6hPjna4OHRIT7O8ZeTuxYW8DckYOlxtLKfJKWVaHofGRwwT5
9vKjeXYKvJZYoZL8EZsiFOWLbo84NZIZLlo+dZPLkkaa2b1Z+Jw33tTeEuWM5Ix2f3GICRv55131
eArxwCReZiw6lc3ogeRRfg4VA/nXzeXhrNEZsercy09AXGCsqj2YPnfgrDMfbgYnjsaWAcdb9hyG
NjFZtfoElw90+SzjXVcYyQErFbyOKQ/pNwtF5WCYKA8xwexbu7MPVTU3SCad5lBHXlrvXBkzlIg7
Sw7YFboJ1lGsYqhTdZNwoazqgk5brs71yw3X9I97UIT4LD8fX36NK50fen0yrL2JPfJff2cDh4WV
ph63ncjq5w+vhnk52zc6+Q8qCbKSnHff78rKSxnFYSNffhj3IXSxOmKc//nMS6bk+FfY5OWJ/cg8
TPWGTqpKDxdxty4tO9tdHukeJ83lnmfWz1XX4phQz6oTSm1rPaBBjr3LgnCWR8i+e8JsWc5+/wtL
3fvw0MbO59mMKmR8NNhM/3p508QngPuVsCJ1bC+H1XM5/JeHl5tB/eLnww9PCQvk0j3etpWlrkXK
TKhJC8PX11pQ2zuHgifbbJnRZ2TwHA0ya/SLUBU9CcRU1B+IIdXdahLnyIntjTfeFBO2K7fo84N/
GZw8dXq5l7uUcSsIEcwJLT3Gy7fZqS/tl7uzGvPcmp00XMst6XoMkkzh3BZeLneJJIKzI2POtHsX
e46OsZ6h5OfbvzyM1DMu9y43WI5f5oE0FqHGI61ELtgzZHEO//XYJ2Z56yLf/P5x1Ge63MsZP8ce
dydl4nolLB1s+F+/tJoa3hA1KGADRMA1E7U/Nb5wAYX17nJ3VCla1LSJMVGDbyZGrgF17/JwDGp2
oJnijrXpazgY/R6Xane43JjM+oxN6vFgaFeqz/bhJFQPLzGll3PSov62Ac9388v5fbkLNAWlOHjF
5eVhaYYJNCpCEX5eB5dzXG+NK8PSzM0vJ//lOT//jcoodaTcmFUuP4vCgOsJ6j7xIhLU/OUNXv6k
sUsgg4jesf3ow0wATIhY5mce7Id42MvDS26sSfLg/0fo0M/5n3VlDE+45u+6MkrD2USv+d/aMj/+
6p+ZpO5/uQbLNbxjrnRsejB/tWU8ujLSFfznGSpdVBBY+s9UUtoyApGDZ7tISjyClv9qywheEDG6
7jlCePRuPOM/atPoH+I6yW0z8RBIg/6QIR1LfOjSRFM9dPhL6n1ukfsehY23devpoZrhJk+YY21h
a+s8BJo21Xh5WQNuREoxhPRdPYQ6HCZUSxzgbR77aZdgJ3yS57HtrNvazx5ZGLCTxyRdSFdbQwho
WEq4LkpW2hFo9feZwWQuATBCj6dgWb+ksso2TS36ZVRq1aqrySypP7nYPiuM/3VDJQ1Va1k80xif
N3ls9uT3GfsYfAKKNlrjmu+gphw6AutB35aZqtB0hIp0jFGo9qnW8yaq7LVKZbezZf1QV1i0KHYR
k6i3eMm5shHqCRLpLZSlkMaNXOveW6fX911Q7lI4d2unM5HkatMGhicDV56+lhkvUJfTYaymbDNV
1JemsRqPBs0jxszScxGqTc2OhBp9OQITXlOP3MX2+Na4L6FRlyxwtABjra0RCyDMTVKMSipFJMZg
mMEqADEKhgkTtQFSOAfEvmDJMu86AlHdwKFu6crPU2KZu1/O6H+T6Gr86wkioTvRVxR08oRJCu7f
2njx5NZ90ZflvjS9B4Y5trDqJnUbpMv46xbB1GEmSekFdbwpicR4jpwfB/P37+VDR5FzVQJ40k0J
hcqlk06z8teOotAM2PlJguJbq4HOlvmLaSxlvSu07iYQ2aPm5e+RTP90BNQlUKSI/3KFw7LUP+uY
wqB56lrEC5sfjsDc2caMMyVVnnPQw2hHObEVEjSM63Xbino7KUN1THQiOBp2Kxqlla0/tAc+hr2H
AvL0++MgjH/zjiR9VcPmgnV1nZHj1wMR66IZsrxJ9zLkQMS5Jpd4KASFihbgSGEigSVx1oa4gVYs
OVLomYlyJG0upqU5mrZYEl753o+UHVCjG1uvSLeXl7J90kZNIUgOiu9//6ZN9aY+HkasyLYroXXZ
jvvh26MOM0RACHnT2NE2UTPt2pjtcttrJKXF0FR0B4yUOVQvtgGWuQq4DiNfNcg8vYCY/VbZU05E
VovoTiuwFfho4KvH1MekMOI/LUJQwCCr0ir+0hbQplLRJIfeJ1V41KYvXtdQg1MHQkRvozYi8rEK
qOOhuAMA2aLw9B7+8InVifHhE3sOcG0oHQhNDfnhE49JkIYYL6J93g57U0OpWFcgXwIoQ+4sTibe
QdZlaAaFjA/EgVF+0Qx/kc42PU4FwS1hedR9n4HJptKq1xZcULoio6BphUG7J+ICSu1V5wN3t0sG
Aa8kHTJP/VevNCBPdFVysBKoMLnVvVbFOCPCoeJawDKrfLoTgSSTzP/T9fIByMb1Yum66zgoJT1u
nQ/XC44yZ8o6BFJt7T0UXjdwyOdr+upftA5YUPUtp4WQo95fj+ApgQ5ZmEXWKHxhSSJ1XJEj1JKz
sczga1/94Sv5d++N94d2wnJdKcWHFO6aPYvZ1iTmVtNOrxPnMKfFc0HYwKpq7IdSw643a9b6Mh2I
HgGcXRKNFNhEwoHuWA49dUl1mXfic+OEX+Q8JesW3RSnZbPqUG8uMUTgpJ/rb5bU8QqLh9mbDlZ+
dF3rpgoM7MUCP2sR19lKyZ6auJcrDQhXaZRYueLocyR9+/z7j2386xBmwdvDjWrY0Hhs/cMsj9Vx
iAK7jPezjffBSuMb2cBNYVNIy2GObvPKXMm83Q4tZlHwIqsZAc/CqMK7OJPZLgfGtvjDW/owr1xk
KhKoo85SxkKi8uEtyUhjyQ7eaB/iyF2k+ox42pbbOsv3ORHo+5D96i7o9aPwXGvVgsWJHCC9DTv2
P7wTdRn+cpl+F8wYeBGk6+jS+ggQjEkv0WqNy7SN/KUl35qQSHYVD72JlOVdMA4lxNwdVOsswDJU
FGG5a7NyPExDaqNzdx5xzOIRI9JqYwkLTqD4w3s01Xn5L+/RtF3PZuZjNFFH8xcxTWenTW0XI0MJ
2lOvNbxDrSX0J4onTbjNZ0p2c0Azw4kqf1eG2MNn+gG4+66sKLtiQfmWxLQW3fItsbz4fjTIfMLu
1sdudiO0NFj5oHaWhSfztTtn/TEW2mPX0U0GEtec05HVnlsrYQIF+j8c/Q/Tgjr6mKSZ0w3bEbb+
8YrsJyOJKhLO97qcMEK2hBVW/XSMFPGibfC/mO3IZQQ4r8WSCYCri4n8mOCgNwV8bmc4DPnOSWLt
D9eM9WG1od6YcCQHHJcya3H3wwnaw54tZh94FKC/rdPiUmniImaun7AUABwaY+KTo2S+c33TUAcQ
DSa3G1BJI5JLFqFYqWuiUVbNSKyl5UWrojSdvRSTsZvTZjODw0cEkV5jXSQ/oAdn0keugSvG3kWE
jD2Yo055ao611yIroef2DTkw7dtI2WItZ6Nb+rI7DRKVemFltx18m81EdZkCQQLNWoTT0iuG+hS6
7RvW4PlIR+YqFwnc+p7vEdt3ZZXtK1Xx8ygOHGoam2G68yhQdR52LlQu5BdCOSAdg3IppBbt9vdf
vsKAfjytLU5mz3PYIQEQ/TAcs1yFkOlo2k6y/NgNPcFtNC9RdvLB087CB5P1t75n+zRf+3xTEViC
QKcqMSNrC1rLAvdJisM6Ga29I82VFWbxzeTqq6kvyn1d5O+FKasN0VKfcCs2ChuCF8qj8S5YZi6Q
skd7t5UwmBPf21Q6Qpi+li+l/4A9l/RbcYKXh9Vm9p4hjAIaqKFGmLnvK+ZNcZgb4D4hYvUUGQpr
JzU+jEdav8uyG74NNExW1oCqKZCEhtsUn1AqSPZPTf0aNsCLU1o4yDdJDHbINm68YNcmcHMjLWwp
6dbhDnfEznBRj5U2dDaafp+tQBO3eTFd845bgAHFZtaK+CDnkQgby/u+/f+bJvMfeZfd4IprFS71
w3zJReDqnP86OzfWqghD/z7u6F7eFk3KUdIiXHtt3lzDFEFNO2LPm4xpG1vtuoBUtahcIlH0MX+w
UzwmjlvchpYBgN4RxAYUKd1dOruEALTr359Cl9H57yOjC0ZWrTeQMTKAf1hkRZrgJEJr/n0tTKPq
PvODYF3QlZpdlyPOZUZ0FBHWfjFv0pr1T1AVn6eIZTKN1ga/crCTM74xZ2YD9od3x/b+wwnu6o7j
CrYOlkdk74fjN7mN1ciRvEe3FnIbkUyzDDoyGaEpbXzIpkvC8aajJtvpmGeRiQJhl80xnLbLpBcS
/vL7N2R+39F/OGAmLAzds9hK8dY+HLC0LslLrwTdOzPFvWY2yV02suwy3H3e59ozv9qQrZqfgojQ
06x891JRvprFCxxujIemCdwRPLemhdlumN3wKIt3ljPd0XcG1K9kAW7CyLxBQTGuhxA+HfnwXNc9
VwU5seayR9zXUbjvQ0h0tDtuaidiS8VVveerPMdj8wZyIT7bcVHumna+8QUyBhBB/gFzCZymIHCX
ADzNrV1HX+o4DE+jRchSUtSwZmJWwZZnH/Cl3HSsMA6hx/vsiaVopPtVn+AggZqpy4M0R29X5cGx
S3kpWK7NBrcvRnE9uPNsIGekxwzkJqmoNz+LDmWMxsUs5hEqZ/ONr7tZVoRIbMjHfjNr9HiIMvlQ
CK5blRaXk+y906GRCHiTxyKIjJUTyvhBuC8c7PBs5tggaGki1SG4MGiTZGmzgWaScw2yc1tr7afB
8KSoaF1D7ISXo67a2oFYuaKsj0yonzVnmG9NSFrSoSRhzXjFMhrC9NSoXOCqjLZGkb44wHWPUdqB
BI6Q0LBtyg9zL18y0PGs9VQTxFmVBNKdYfCNx4ywyEXF7LvzOpsZq0sRDoR+uC1q336exTaRONeQ
1uzbTHyb5kTcdWn86szTQB1o0rZuQyLBSPW1o7q1tQdTrp4ZBK8yAGZnI0aMN7T+VarCbtqcvha+
GL5Jt98ILxbED6FWrEP8MqXjDTCAxmopYYvflCIj31fmO1/AwmV3I7at4KqecUnuZxmDxtVoVIWF
8xQYpJtMZX7VDCMaE9sk5RK7O31A+8VtseLGQU4DCCHcyh7cr6ibyk3uDAmUJ3y3RgXcJANJ/8C2
OdvYXeLwlxOaOq1wN37PuRzmRbu36+FtcPD9BZptAEsqIdPmE2nmqCkpXpyl1QTY30jwG5Ns503D
I/oeHALqmrbnbtVXRrto2EyhUkQoAnviKL2GstDQ4JRpnK2Q9VmP0xDHOPpcEScbpLvayjDaBE8g
rCUJR2VnR/JWmH27cfKRdWo3AoUuFAh2xDUPPCE4jPAx5079E7ZzctJCv9Ur4xii9aHHsP6+6K5z
n5D2bl4hmwChZDsOrTZjyxZH7AskM5hRjDUQSypvtcUa0cGVUDvmuCXH3N1Qc/nkI2NZNw2Ro0nv
RTdpii98bpi+TPepIEXitjY0ogYwg2z8AvCxZ0zGk4mTaxGKR6EFIxgh6vmyQXglWDCRBQqucuwD
1Cd2gzMw8E8kKLEfc4lONCv2teN9n0/2mTVQGWc+2ZPWrCw41x4xuZgHv/Y6HqJZ+hZSTy84O+pN
A3u5NlIHAkpBW60BKY4iqaLWaSJf7sOgWnlo/xiVtxUo2isxfbUV66KqjHOiENsyLpCCSGRosFSt
k54XNO87rJ3R3D9IIudDTGenfiT3W9eYyj2d2LmG2IEcz0VvjGffHtq1yEMUN2MHHYIPTtr7sDV6
t17LuBuf3LIFHB7PjwngZdaP2o5w7PoamVhFJkDkfwrb+YkEH4/YN884A4AgC0GHSiEia0uL3nwq
HYKvtYLmfW+yy2U2jMIkhSPrb0oc0yfbxFCIoU9+ykUAMsyM8yMwaHNZaI3+UvmIfWI8ZQ25glu2
7hwnl/qEIZtdlJCHYRiopYzR/VoMcP/yQGocDDypFH3u6sDw7m0NV3k9xeJoWPHnMm0JBuFyZSl5
NdHuYKHB1r+an2XN0FMpn0pKflTtv4M1itkHeG8CmfUGxVS3p03XX0czOjKiNm5RXtmcfZDG2Waz
w8mDXeeNBgQDWXFZ0ssOH7JhrNGlF+1KEurOfhxDXDKcHf+arzLd0+T+4nijRbXXKPeEI+OI1Xrz
ijLJs8FCJrPaBqhNFJ6zHFVrJLYzPFsr5BosapMMGbrXjPVI2QAeN4cU8M4y6rZmPbzmhXxqiUM9
J8BeVj0yuA0pUIcIW2hJZfzq8qpo1OKlHrn+OhkHjKGuGW6k8RnFFGPVAMsZSMNWTIoInOvleW7E
3jQzuWrx/GmC/CeYDAf0RpzixDwj1x7yTRke5ziub9GVFuBUzAMYI2Pbdv19ndnxJg1M9NVeDVrO
ANU5F/YdBh3jOqQc7nTI9OlSpIdhbudFZNb63vAKfRcEfYOCZFhrgJaW+Fd8ZOspAj/AUxZFV7+Q
xAjn1XQeivoxdUrW0Gb/nILYzyjesGPBveAmV2NIQBlWhXkXZfpyyCxgqHVabxgv8HinMTHMeYye
yjohzI9PSK1qlmsDinYTZAHAcWY1JsEqK8z7kGQWaaC5ntakCNX7WCvWQ565p6bf5Ybp7GSFv5Mz
dp+G4nn2IAWEjo5fIaTb3mL/zFgCmh5zdOkVLdvIDkR3noAEefBCdg9oBg6Z1hig65ludd22yKR2
kT8rwWePEnNp4uw96lgogC9oaz8UtOCn0twZDaLsATQBAaXuYzJ65CeGiMBleJgzilwQAjskt+Ql
www+zgOAcq1H754Qv9bjNGcf0+FQCMbrFErI1kN4lPXfmhaRJzyJu1TW4brJ6KFMqCVWKQLQ0umT
Q91Y+ApHyGBOjGsz9QqMuth36aaAUssKQqMAle6xijy50fB50D6NmY2aUKFJcC8CebPuE9XwYBzf
cxUAQfNYGULxfAS4WhPpkjuILE2eKwJpnES2dt3oPuooM3LJNUy60aJAIqnaOvPWHMqtnbSvOpmg
IzPxOGXXGvVvmPggK1H/ELAN9xjfP1VoGiSN/RSgUwQyg6yezKRbp/IOSYYW1W41CB8kWC+mMdh0
bXkF05o2DWunTY2WLIYVyJJ6JSJ7OHXod4Moc6Ekz6CHu/QL0om8w/mKBLunGDM15guCcvbsfoqy
InmoKY0sdK1DUYNyr2ca2OOQDBZ9S84bMTUpwTl2s9R8lm0iOdZ6GcGYdbZJNAPum5EJ11PuLcak
89d0BaydKXS06ygURuSfvQ777dNAdC7zaYKOO2VqjgLxMMzPomuzdRKg7pYmfBAjQbE9Olm7xs77
/9g7k/W2kW7Lvsud469AG8DgTkiwb0T1lif4LMtG3wfap78LdFZlVg7qCWqQ+lIyRUkkEHHinL3X
/qoGc6R963zpVvWWDE3EwK0lv1VLtppLOUE073bCmpi54gPUwrZOCWPPQC2B5WB9x9W/GjBbRMZ4
Ft6oredB+2aBZIqd6Qdne6KTancXtRy3s/HgFvgSopQEL4yogF/M9jXiAEdZgeaCsr3vtZJsiepT
d8yTdJDGT2xyNGCiS1/QskucXWKSLt7WUb5pEu9YeM6pKRnczaCTklF7SIuNR4Ym0EiAsDKP1ylC
/hU8BXs95sFtCHDA9wrdrMoGP511lEJ0/lfsXoDed6PEF92kMJmsXRcRsrc0g7zK+BF31aWeNATR
kDkbLfsJ1uLkhefJsbDNTPjB8IRTKXTplRhPxXbdiHUUfKZu9uTI/LlyGrT81aui37BaALR+7XFI
t8hGSqEGFrnYe/DqNh5tGciM3C5ksP5MleHnQ0FvgpBTBTGIXqLum0HK0UTzDiADdf87FujiMXe9
fcRS4Dsp1glEoEsaktHv4Fk8V+hYwevYzYURILdEPWo+sQHfKY7Ysns79Z3Ie3ViwdaJdOWuRbrL
kO6iNrdAzhbnJKPeP/1brnT/9M+HRSQX481nW7v/7xD0G+XaP+5P5eQD+9j9gX8UT/fH3D+HdRwv
q9Dp/tmfB+oeUjVvFOc/n96f4u+fMqRuOBMthixT1/BxlUOyq+qct2LRUv39zIaqjHnzz6edWsOn
EQ9tZFGw/P3IP9/554f941lCz3gm6JrUTaOPSblalE7CBh6RhAlR4MufeX+if/1+96/942n+fsy/
Xrh/vzR/nmd52rArXr2WZtQUXsiPZj6rRH6wWxIVmArv+wR1wCDHHx5MCGrVbjdqobWu3Gg+ao0k
vLKnsz+LkiQ5VrRt0lrwPPR+uJkuBX4C2ziPum2Uxj/6tLggu4P8WdmC/OhtY6ULzyx6G9TocKl3
7kaoFCcZmsONPvbvYVR4Fwl+B3NMgEUiwkvNhJgAPrBMRVq1K93sb2JOG0orbTE2RkdsDMW5ZPaO
uOTsuHl+A0o/OpAfCgipWw4g0caNkHWTEfQbr3j4hKwbxihn4DR290VjgQr3rHHrHuaC+lwb5x9N
nD2mI4kQQ7/WRTVC5iNwjm4fOmtWU1Smi2V7OGQwy1bNIE5JYz420zKHCMqW8JGzwvldxZnYl/0s
McdgJCIMsts5stlFlkMeYmZeBEwvaZOU1lokwrnajUDPGsN24WMah/VZYcKDXAtwSXsKNw0nNoTR
cMVqTUqmXbxobaAx3ewmKlWiqsVzTKsbA4786YJJWysTC0KLlN8ZDg6XykoaXxk1m4EHw1EEvOt2
BSZHQr5IAhiyU2NiedEwHRRdc6ExQd3TB36Za9ccU/+D5h7qfLjQ1/gh9H5Xis7HkDQS18I5KBrs
CRDca0JgyjmCzhs3vHqmN31Uuncjgk/tmkSnk5tr235QnU+p2GyCLonp0aaPFSm9eKY8uccBABSO
BdUiMgHr2LZ3mutQ2NmhCOClNOa70ROJ7vQUIrVMS35b2ulm0p4bTtQPbjlsw/oqRRCfrYmsFJ2r
HtiLW++C3BqhPxKyOk8J3+sdDBbQbVyNwdqcBKwRrCTurMGYJQ4jIvjnwPymO6YA0nR6D4E+uLui
qcgUn4Bid7Q8IiaZkweloCAWnmCXGHsE1ihXQLq414uO5mCVm/SWxKAy8O05jPeVHn+lI6S7XJhf
wZREu3Ea4KIqx71GRJHp/eJ3SzLA2hLgxNRVN/609pIzTSiYK1+1hOSnWP5qMwQuWjBwLcedvk5s
G4lzlICWxUFJPCE4bV4ZIpj0eCQCmQvLrcPkWY5flmjFgW+KVoAvUj9fIqxL53tPgPipAVk/P8Os
yPY1UZV9bLaXyV3f+ftzqNhOjfkHdm0cdvHwkBXBSxpaX0yRrEZiNJDTIbW1YxApfsk8C/a9dLV1
ZMVAiULyWb0AgX8xexVEwPLb2BVc+mYMdbJwArpG9YOZGCi/kdYxaU7PgV5uooaJAH5wNuLGY+Wq
m5Nhge9J5k9X0Dor9I0JW3vVEFu8BQ/+DjOBtJSMRhJjupe2TR+X8cDUDSO7thNvzbh9SdvwbNuf
gsQAuqbaDXJlw4+EugEuAg/MVFgrIUa1icOePKCWeBADPqmL3WFf1/b3osNp4VoheCQbSbyM0YwY
A0GeZqW+6Wl0UlInadCcv0SyZPBNz0Y17OLfCOgB6sOcJX6p3RAE9psLcFgPY0YNkVhvOro9AK86
QbAWlCZNksxjGh2EhWkfmAYXIFIUJLdrwoC9LcfkaFVP0HQBcuSb7JMaY1RhfIK3d5ydTFvHijy7
ZfgMDu7JKwCnsmC8ZbaZb9P4zRPmqjKQGrciSHZwUC+lhNQyG0fDguE+WqBKpvhFi7VmzUwx9GWN
DxvKWb5rvuwY80rpUoTiavGLBPyllpuSmKT+BWLRg1knv3PNfXQVFCMVWPirUHvHT21e1/ASW+6R
KXvM0/wy2YbYMCwwpf6lYCbCeyLWJqzfPZhzK5Cw/aYb8pdqFsEuyckV1gZ64F6gnM04Q7KTWraV
JaTLHNZxY9FM0NXG0fkxwP3KG4q18KKJayySN7IEmE6YA7B5Jh8GBKg1GU2MrufwDXP3L6OeMEku
rad5dsg4ZONvSft6MokekiaWJkKp7VqaZ8zfq6jRPtuE9WGQ37Sm4MACA/TSKyCGtv0m9Q6yzfdJ
CHDdRgAznsjJsNVuoo7rnasTSpsukJqZtKJAMjuLgqbbaYX7FoVjfKpF/uFQ6NVKGFsDVyQaFtpl
w+i8zERT6YHprDCOUGfWqF40uL4xOKTIGzjP5sxJy2TcY0f3nYzczbgLfkRWJIgAw3rYZeUl7uzv
JBQlW09h7p7kjqbot15X8Qm89C9n5LGdGeH24ZAYBx7MdtJq8DXRLIu5MiPPnjauATUEQV61z42t
U3DecONJbIeuLba9PKoAU+pMJKdPmV+7mGDTGEfPEMDi0Ycy3AS1ejIcehq1lb20HQAbDXIkqydH
VQJjsx4yQGLopyZajnhtaxxVqV4qj3O926XjugMWvUH8C7DdouJnqzqKFko+RkjOg00M3q+AeSf6
bG+r8HdAHCxCFdDEVro4mJlszy3MgVCRvinoJq6WDtVgBfnWK9k4RTSdxiTfl2F/wBa2skaIUeIA
zAZreYoQz07j14BG5rowRsC38XgzrOmlKHqawmY8bEtBN4/le3D6tVb3WE5Ck5BMdPv9WO4bYls2
dk7gaUpeab/cpMID089PJNA5J5IVI7EnsH25sF+SKOeFBUfQ6WQGuxMxW0IP7U1u0wGhWdEwhlkV
jOnOdfiriDMIs410AYhX8Yae0FPSFe6u06sJotXzXJrFF33xDADSGplFRT5yFr+HafjeWQiEiSql
ONLrkzYyRi+qQzCTb1KTdWuT5fxAiPiqBgV04ib6sksMM0OUmsCKBVB/07hqQx5tghDPPHLpbyFs
VRcfdW7tOe3QqGsrciWAHBhldcURnVxr6RwanGIwGrxh20pRHJwaEyAM2KpPjj4HN3KaciFPnpFc
JsCn+0lMT2OA1yLVNm3T7Jyk6TnOkEgWfychHuX+Jq5wMeR6B69TYySkvN5vzA7ieWW9wRN6msr2
rY4YZ9eR845pC1r+/NBZgYl+SV1ERElikXiChO8kQvNGVjivwIA/TEUPhE7YRJ4418Tuc272OvDd
pd/Ztu9BR7RBOUnfGi3yTka2xprzGNcI2R1qnDcY2uFw6EV/1MNzOaoX5gTERmheDtUmeZr1m2ry
RbKJ4qlWQOUxrPl9wq/TVXI/a80ZfaC16UdockT1LKU4FEZRRRc7JzRJ7+l9lvQjmbzr2sOovOd8
EZnfE61p3dKULmIn3CQV3ZQ/X+x6xusN4iBDlgyWshGvuKZVbLGV+RoazKi6ENpw2yYGE5lhYjcq
C7+zSgTfoLFxPkYSJIgnjvcPMtTIaokonRJFJvPywQlmIt4kbCK7E91RLh/Igz7KWZh4XuE0ll33
DaVfgAFTGschI2xDqUr3IRLGp8F5hfvMnEDL5g/UuZvU7OReT73xWI0NCjSzPN/tOfcPd+PO/f/Y
rsgepCH0x8wDG8Ee6+SPRelu3bmbeIiKZogKggqQpG4frMVSdre7DPe/8O/PoQYsiXHYyMNcmt3J
7sg/6CuFR30xht0NYEXM+WFlDgvQSbnhOwEmAeS2Dc5akoEXu1BhRjg3/v7xMd23Ng88HOHQwmlZ
JxA5ixlr2aw9WyRMHtsPBs0E0S7/fn/QuKR3jgakqdkMWKBVq7mwSQaIfoW9dirOH6EUZMTpDWN0
MEvsinQjmh4mgIaxbWUCiC5qYlmKmIuxEL2CfvV/O3nSlkC7+Xr3JP3xx81gSOIqiEGuSgjkfbX/
84/L+Z03kkEhvAnXrJiBLY6kP2YllfOXMOx+vBvb7h+I/XT9kbbV6m7mutu6ctB2qH2viZOjQa0U
MZktfUvsFX9Zu1KtRTLDuFztG3JXcgXLPZ6otgdyXT9SAA4HNwb8n7n2Uabhj9pZ0A4F1y9er+3f
rhf62b7eSUplIAtrSGfAFRYL0v0R9/+7+2IaGJdrRxEwWHQMPSMNUIm59NZkP761WcUop16F+tLB
MSLSQLrX0jGx5s3qgz3ugxXwJ5RlBFCIaPrMpvA0kAvA1td68Tss+fLcD4+ZS0iEeLMyeGf0Nejy
ireZcy3RXMbNGM133dDf7D5u1yro1wDjnsDjbqd5hM9idAdq4l9lSN38PbS7bzUAXFR9PLVdFA9S
Gx5RYL61pHEg13kdHSoQ2f8QvcfP1mvla6RuWNYPxJePYwM61asgx6BZOuRucdJo8q/dgZa5YZj5
yVQI2CnNiLVsGfVBHiWzjZl3KadzGs0c6pYv/f2hpR/F0KGLDgVGmPvXM1nXoLc5sy//9q+Hxtly
8d2f8v7PosMo1YzW+78e12P4WkykS8m6PM3cgooXtXUp05ypUJEX+3AyszWjht9EYF+sDLVL7cXf
AoZ4fkO3Ka8m7VVSAaxk7sFCbITvaqc8CdxT05Hy42TiMga5s2YuiIncfQhABiGyMFZtbSricXlD
sNsSrhE8WeYyCbO1bUgmUmVCEgMUQk6Fu+AMQeVQi1fymVtOF7+7vlQP1biOCyJj7bIBPp0EZ0ce
rQGquptG/uT1yZOZQ+utJ4qbokwTLLVEmbRgRuyI26pZendhBsVSq9RnjcxzVyL5rI0cQ2tpEGNe
v3Dsl9R09c7GabeyFSQNNMo+IC/Msp3+rCf1uCdTgqIbmqN0qTEmtuudCXqi8fZjVLe3cc52dSvU
EdjbobEjLGHkTu4Sd9xHHFkoFVFcR4jMd3QiOesr/beUYHBSC2pCyiQpMZNvmOZo0VjzRrLnT8O7
0N3+KMv0hx5naouJ+WebEcLitI9ke98cFX5ZONRP5N36YUg2UtS/DqmxE2lrHwjxXg+C4ndqd8p2
eyCT0WvegN+cSwZ1ej59gT14qw2gyvUyCGhLeeXueI29CL2BHsLjN13IhdFn0g7fWO35E4klNsmo
ZS77YmFVg/Jddcz752yc13nKfaaGagsfaWDmMnc7JF+/tC/OWcM5cZ0X3QmHDSJU6eOdeMFxoo42
MYZrTWWLIUr+BjsS7Nr5EhSEozFpOzLHzD0NXXATALWeny0OK7lt6Ds9fzcd66fEFs2ty+yDuRpJ
vmihFdPYUfL7mEG8aKmqeN0xROr6oNrFTX6j1UuVy+HcjDaDZuy7tjsX41xubQ2QBsTPNQjlG1l/
36UZ3YawvyWIAeyMAyXMKijNAcDowatpXac+tFmg0ctJc0Nk7WmqnIfZZHiVoiQxbMjV0hhfQp0h
cNFEX5o541WstVNRY6J1u8uYjx9WSrkamcMN49Zj49CrUPaTGPr3KOu/FVF0kfa4T+jZ20kFJ3XK
v7sS/dncVysTYClXbHkGqf6Ddx9v55IxmkU/qbXA7xbRwZjSMws9UG3ny2nLc+cMv0bdIj2NI5M2
/RgzBG2tPSxQ5NsMy2Wtq1YtvPCzzKfPvHV/Q8GhILYxzTRE/Cr9ZrZfaGA+e935bryoDswzimJQ
QHX5cxIQcsfoF7QBmmeBDYByTK4AFj/SJaoEieVH3PZvk0euqLtka7SgzZoMKkRtyhUC9w+uy3iT
CEmTvTSv0MvelOtEgBs4tQeZ2OLsh/1OK4yiPgTLMKYn022edZjQTFVJVnDJv7FJMVqh1VlkgJJa
T6w9aBfMbvELZAacSEm8VckvnrYCgoc1vCS1qnbFXDDqr09Rpz5UJuCGTu+QLtNNx7aa6znNvj7w
Ts1IWNeCXdbsh2g0651eGLRBa3oUaMjJevb8QR+vZu8sDCvesi7d9U19dkYGGxyuH6LQOI7TQ7XY
hqz6taHJC2D/rCZ6V3JZswy7hcsbHQTALIeZFK016yc82REJSO1P4Ll8IySNdxbdi9smT0M7rIj7
1MfFaN2VTEA0Wr84eVituACB69L+y+u91rh77tJFJ3xIhvaxM7Ufgec+8QoDnhvZ2wkUJsx6ypf0
RMfvouCodeqhS4NjGdr7kkSOfImhyIc3GkymFL8RPxekfW49mT6B73ju1fxegZhZeXoGKTs/NxkD
EI23p7fRP+o0sHTIiBzgMvPRTLGoSOV94iZo1zHwGpg25raNBYoau19XRdzuCrNE5doiJfkRoqXD
vxx8nwlO3+j8HuByh0i7kRO0wsKMoIZ5ZWd+0po4zTYWJSuofio1kr2grZOqJdtl+lV1yNAaJ2B2
Je2dpto3QgpemVrQROvoIMfZ8EuV0BF63X0Ucbjr6o9ALKgnKa4i1y6JPv90Y+9tDBmFMilEELcJ
lA3fLyjeID3grvCqn2GU0AqsAjaept72bqBvWxr768njeGq13xgmWeshcas9VgVsXn2Prs0QVA/j
dDCM/gvYTYmaZ741DlmiQZQL0rMEzfLit6AtyubaP4aQBFjuEohP9ZZj8svc/tRibEddird2AYbq
fcBFhKB/m+XPeaNjHKsRteGE77AyUALn/Y8plPEl9pr3sCAKyGmF9xDSTV0xS/7UGQrscT9hUc3L
/BCxllgagwiECbmv4XTzZ43XMwn0GTUoLdDZMM/lTJ9VSEDHfSSu3iKjBzZ7DF376o6O9VxPz2af
otQrkVfoqPHsQCXMKQBa5QLdz9Je6qTzM6CoOdUz6QflgFekC4bd3IX13uQgtpFpHEHeAcZD0Bdh
qg7nSyGEzvi5/Z3qwz7zkD3BrGZ9NYwKGA+PnxukVahh1TFWrrUd3Qrkk07QoZtVzypJaaFYbb+j
3Iyhv3Y0oFUanwp7eqyZ5509S8mzE9fGFm8J3KXaLs+kDFZ+qBsX+FKfYS/nc4CP4jAyEyPipz53
ywe3JO9m1Hl78e4RfbT4TqYxO5UjLXLSxQnFNTkgpunSWUIteYT66m0XG+aU5fqe/tmDk6Ceu39w
iZrUjNyHyeTtUltOx7g10QTR1g8dsGtTxyZKlCBUtJS8NI2t5Hr/oE8o9zQPpbk131wG9w5EoMWV
iOgTkLR3DrIArYgz4ixM8mjfo/o16tI6j2yG6yoAaW6VIxlEXSueqVX7Z3moIjE/uzY5mZmwDRjO
JemTiulXnw/Ni9LHfIsrgioxSYwdGVuIr5WtPZrla9iV8nb/xAn1aasvM/xSIwvGsgeL2wBJgWWg
6E7bdr5Gc8S+6lDNVND5QU7x8jhGYZ2jvvjVWmRcmUbjnLMZZ5XexHuHCR3pxe28FhHiHxmYV0+O
yOa6QANMji2C3CBwlXIgznEw1M4wOO6pZHZWQw8ldPJwcte54tl6BsNzyZR/EvRclHcd3d1gVtMz
z+IbAJomNvWHNKl1sIp6iQyvH9fO4PCcO0Bu+hlMCzo/A+4CB9CKN3mEt2N1HBmi+TBPnSC2yzxo
HhajiHIiS/Tk1I09G5azh0n2pGayaNJY30aLzxITHUOMWbuMjd35bkTt7nQo75DHKJ/bzGJJBRg4
JjMXaT0hGN2omp0pbvlmU4Rbh5dsVzk04rWF8d22yvWHHvUF4gFMlNYxiBFUtmZLrSiPxIbcyj45
6DT+qKDICNaMN5I6WeUWQ29XWTFUg3ZNCHO0HswOfx4b6MZyk41uhSQ2DiT7jrW8RAmAzlk1D9Vs
AT6D+zzK5iPttS/PGiy0pPmqCxd5S5lxIMh5IdDrcHQN0hOAHI/BdJDDu2KFmbtPa5quc188lxBB
mXkSf0FwGplP1HBmybZZYGqJpbaxyU7auPlEdnxv/U6DodkrunlInMarTILT8t9ss/sSZboOaq9+
jxCJMdaMmiE7wW18qcgOI5+bQJee9d8kIxGQ7YeWlU9lq61GPSR/0ITcnMLiYXON6HlC/opjlmqr
tAwfAdSaKGLoLaqz/N4NP7OkRVC7pB7FUzlfkvhnVtgeke7gsYTTtixSU7WzCmSYcYClWHPsS1rU
nIgbLNmhRxOsSY80XslLMRO19JoXZpZgRua845JJbrDvvtVERuhR1+2LkAPbPCRw+9p80+fWaQIM
vWzbI4bjYeXoqtyHqRlSzahob46crJNcYIfMw61RD8HRdDLuSuh/T6Zu7BPrK0i9iBocxfXIaPUU
JNGts3vtEDCTVqFOpgLBDoci0uFXja4PwBYBVtbnm5we4XKNi00HT201L4irSenbumDDAEF+iDrC
hAXmqwQM3MbpCaHWs1tU586eQMSQmkOPz4VdaaCm5AP7ISlW1Qe3kDhEGlpPl4SAg9QJ0S3p5BlG
+WYwhQKvoj6LJCFZzo6fUBUvbpPxPCXWxelil1Mw9UVbDG9N2qxmco2CiZnH6NCcdaCqRaWCWpcw
IZnn73XfdLQV7TO5K/B0K05UBuToFVPkACtlcuT6iunlVTe7mdcjWD2/JVnTdwvr0M1IacLHouot
/OP2ya20NUy4gKmE/Z6hiDDtHtRr02PoLqxPfda1bZG69NCZSGzisfIDT8FYo7Nwf8UIluw3afxA
pEUbtNhC59fK3gtB165y5QmiBrrIpmz90qJEzPQqJPJQI61Jx/2JQoQ+ME/lWsm59ezHviPI9O4B
vpv9xKDsk8MFvg7sEaaRbc97G0X/tbKe7o8iaQ2FpoenFUwBYu+CGqSPWhRQUQ2RzyUryFYIEQx3
JwfHA0cHK1Ek7hXIBzCfmtQOq0guUjA3qR2EIwBe1h7iuEvptSbfC15A1du7NVOE2mc45S+c9ZmZ
zdGe2csp1VOKTdw0ZfoZDaHYg4t9IkYbpqQdfxYWIlYkLcTcLF57vbe2w8AAt4BcD+Kd8jJGXeXM
qtgRYM50fJ0vKAEM4Jg0kelpFsTD7LtZDdi8kY1uyildUQcq3hvMc6H8yGjGrTlhvgDnxQ5vEq8a
1sEhA0Djo4sCV5LqqxYHbOegmY2zF6smyDxIsRrTM9lbVX/rTCqurOXbowC1ZNBUm9YLOjB8PFKm
HGjvS2pqk/MZWsEHyLWXUE2sdMyQkK9x2u1gzQ+e9tvsSXTM6yJf9zMTmhQDdYM1BJ3VekZipNXG
F+vpYmFLb3pFL84YSE7SXX5GWid+FCGFGIzSj5ccTNv8IXXWo1Q01zKiohYVNl2DdT5ifoyckXvB
fgBpy5tk2E81F8nEb+W22suY4SmvkulDdZzFIGiyW8W82RZhg9GUUBhpqMwIN11eGYaRyYr3nZHE
SADGiMIDWtVOIi4088yFShV93veTuSaWLiwOU3LrDftnVHF0qDy+5d6+a0w0QTx0pJYEEv0tmnnv
9JLA5bIssEMjQol5+65G8mCR7LFzqjE/JR7RkA0GgrZT45aAbJsTKuW8mw3aqxOp8Tjo1r4W4jq3
TksAb6cuJTP3nJnpQabFeFhqYCcb6ltmsmjGk/XRhYN16ykjxWg0GP6yjWYa/S1Vy4Rn9pm1QbsZ
xmRfdM5HGzbZ6f5B67vvUQTjFVikvcnK+KyFnQjWdOZ6cM5xeCpm+R4NGvJZG1jQNIp4H8w4wVlH
nxi297vZEE+VrZwta4l9MrvghBiFeogAwYoj/r526+9eBmG2bvXHqOMSVZO2GRw2yeWiEgvRgUyc
bxqhI36ilteP9trRnnCmWcFxtmiC8leeR+/AsIekC87806jkCoGTOCh3L+vM29Hkd1ZoERjc1cLP
BkGOR4rj6S671bveXOvk4God7x6FQb/yKBOG5aRmNEa4aRnAqJLRHzdieChF/C3pUYKmhEL61I+P
dlpd5RhiKZv9BndPm0vUpk3MtTRoV0LZyViZKZoyJ322lF0gw/mFw871HRMBts5pfSXRDvG7VdO6
bOpNPThvqnIJ7sopl0LUPUVbvzVUxut6ZA26L0S0V0rgCqa3qlq24yDTCJsyP+diOY12krM/SUyq
5u6XzCWY3VPcEvgyxhxuzeKQS6b+dNb6jcwfcgGyZAimei+gRFApohcxLBQd8US957Ead23/Di91
XwSUZRZcmIUzTXFerVUGNlvvUNv2bKr318lxvmkD2jRLxzNv4Bi6/8KEppDQQLUlhvB1phD0KV3Z
62Gg6ADIYoboICo7hnWG/muaotHnnvQ1iO7E5yCWcIeAonWkkYmrjo4C92osbOyJRULPgAXL0Flq
UuQ+SvUdVQ9Dh6hiZioPZcoYL66iYyOjz8X8r9rsMy+4mhDSIvbWNd+YFtu52z+HunqbuKzwKEFS
+esSFA1D7wTPNxi5F93vU1asdGJ9JNKvqK+pN7E/uodYj77hom/9YsCIBhWCsoQHlUruppxMECMg
KYje2i+BgZ1umeuLhiU/uObzxJrsDBda12S3gINZxyg/7RCRCfqAlgxzj1cAq4ueP3GOv2ohBkGp
I5hb1qu+3faIItDssz63Ewc+8vEAkFDyYRChVWkkn147Xe4tdWwk5irnFI9MoqQFl0y+ZjlnufQp
WdrnLWmO7ORpfqtkd4lZZFZa/qn0rsZGzF9TiXwzFxaz/nmfBy0purTPCSjjffyzJnYDCFzyer0h
+QS7SL6CiVmGsJXY6M0TUQErZQ/eOhu5293pgTMJEFqmUOTQdNN730c1bpEy3JLROb3neA7F4C7t
jO5XTENnX4+2uLkl4LfxOfRK4zuNChTPBDeeY8tJ9rZJelmIWd3XaFCVQmREKpSH2Da6izn2h7zn
8OfplnHpqXHybEZnXU4BNDaP+ySAkFIg30Tbz+VcgTwgBi/jCYfMj5u2Zr5bfNoF3Lw+435crpBG
734qb3o1jOICU+A6lOBAgqYnqZB9VzTWgd43h5wO8isNZX9Yrh5b1CxSVIliWQlGL2WbZVExM2CI
KuOOI9n8+9xNR5nhcyb18X1ZD7lPUB3ITRXFn5EMXsq0fixm65uaoq8sc/bRULCqJcAe6WosiZg9
b6l8rimvTRDUa5MoCb/NKHcJyIauPPKD2pLG3mwvVsi8egjBgGH15fKuKDvw3ZISP9F8g2kNJqmJ
/Uzu7xt2wNlWGCdMc8kqDO0M6B2xtmRen4zG/ayEe0gtD3egcSCyCHuWqn4Grcs1y8UlOvtldJmT
E7iDn5nc+mlV1CzREyLguWDzdXsubRjo/B/XroOZehXO3n65d42knbc5v86ouS+jYrlrBDEVmqau
naBW7JZyYjSD7QINBln0EFTcDKLALd3S6iYT6Fqiw1vdf/Omx6WdOBOx8tpz11sa43jsb1QR1exd
jcUbPM1sBKbEvqk8FrkIr9Uor3XK5X8HUd1vlzDxVhgkLhraaXqLvL8hJoSuS5K1XbEsBYjjMWy8
OcuXuR/GVQ+bHWMJqwP+Wj8H/FHq3nqarCsMVF4FSzYsYCL4HVtzsVu+LiakVpSurp/1SIWQDDVA
vGnbMTGdLtYQdP79Zy2PJbPrEzzSqgwrmDnLcaeSAo47hOFVF19wRC1dejadqGhJCzEVGiraIYXG
tMRhsa06LgoXT1PmEAJBtbQcvLJPIzcX4iH2sYWTlcTFPpN0FINwEdg5/NmzBx1yyk+2C58qWs72
uTZf0tL+aVecVIKc/TmiBS2jyttlmnA2VD5vvRdstIbDHVf/KsuwDNytua4KGKAbS6dwLDZBCtCx
5SieZ5QI0iVkDvgRwx0MGdpgPtcG+HXkbQ67eLO0K4hv0jgKLNsmF0eJJ33eYdEg3aDGfZbi2ijq
7yXv3CZJvdcWY40ea49xC0Apzj2mplbHkRHyFvxdsdOJ3faDtn22hu5NLaesrJEn1ZsTDgq2aVcw
Lo+GW4K328/m+HMwuOkby9l13syJLaWsrXFxYEBq9iESfzSWM5KSGSzp/Xoc7nyksrf4bX/f1268
dDQadBTsY7nvFdFMZclbNprms1tXyVVO1q8s/wRjNn5jDComecZFhxA/Q9OLk/lgpvF0rPUmxf0M
NdyWSbVG1pA+JPQe1llS0YRxSIvziHwL9dJ9ZpyzLkh68HmKLUZh5EG473TuoANU3s1AxFraTZHv
NSkinKllxC8UBHZJGC6Sno0Y9OCizaxYhpxeXBNNFDc/bo2e0UrtzQuQ/abzO54SiZBtspuDFQ/E
Uk4PLR2vGd2SmwRvXqE3hwpbDjocZ9eHuAbnCp4GzAg9jglbIe58q8yOPTakAMLcQDQo2eTbsVY3
sEeYWqY0e9JNlDclyzdGmh5Rn9Ell5YT/NqkiVdooriNnBafZgScHXqSP0if/58bBVqSBu//MzcK
cIoFUeB//TOZ6i+24RKS9d//dfkRF7/+mTT113f8RSd0nP94pmNbjmmAdzBtD8bJ8KtV//1fmtT/
I+Ap4DaXjuHACoBB9r9Do+R/LNsFtyA9ASERUsb/oRNagAttKf+HtDNbbhvpuuwTIQLzcEsAnCmJ
kijZukFIlox5SgwJ4On/BVYP318d0X3RF1Vhu8oiCQKZJ8/Ze21gQ6rmgWUAXPg/39vTPwyCfyK/
/nci2H+jT/wLoAWPx4H3xg8CEOPZmv0vBEvvZKrSTwqUOyLBN2ttqDHXCFA763+0o/gYXpVDHCxs
AwcsRv9xof7Hm/lvL/4vyBovDrnRslwNOgl8xjtT6T+QO3VlERGl8jAZ07TB3bVAP5ekU2/p7WLw
x5ju2j9o9P8/X3bl5fzHyyKos0YQwPhhfxHcmpSPgFWBk/mEkUbdyQJ9Uv4/XvLf/KN/f9B/8bqw
l4vIHXlFhFnDctUctKNhjJQ+Dfrs7f/+8RA1/B8v52oA4BDw6KqDKO/fxMmuUBq0i0TssDpHRwQS
O8gtq+6OsqxyW0rhPAmNmoLDJn4zIAshu3ilhNTtWIQV6DmmF8QZGTEhyCIIuK5mprOybci7F6UF
x8LAsdmpw3Zx1PfIGbUNpGR1O5f4IulfsqlvJr54RGdORYN0tdkYZb/LmRLTnoHjlJEtT8eEagFF
jK1RYC5dFmDFqwL7bowbxwBhKy4w9WDW+jMBPnD+6RdO04z1ZI0lNOzygQiA5BihEKxM8Z57FABK
Ot0Ml7MiScgvE+F7L5ch1TmwNOleykUNI0cF9Uj/SaOVtrfJhJsn7jyDNRwbdl3NN0sFCFkNPYYP
a9X0OD4NtYsjiViyrGOVgPvX+z9GTVUVEULuVcaPVXK+aNoPehE3OTdB13UXxZLvsy4d3yGpZEMK
quN3dDdyjdm6pPtudxOZs8iFC/sLCGrDKQsW3TIS5+UO8jZ17GBNIz7UuOWLQcpepcp2nhX6aDUQ
DRuURGDU+zb/w4D8x1D4e5jFeXqxQ9o6P0qPcxJV3NLXquVaa/WukcUcikFGIZdtr7Tzr0qBBkz2
ct8vjKMb2ggFbttUgxtcp6Fp1h8OreUsZRo4zD/5Qgy3jYk3RjQkptss08QvEH6MFQLT3Fl+sFHf
4ua7KrvPoWsLZulrhZV1Co4yf86zMnRk8xFhgVQce6tXjAgNe7xZTfmjSiKa+r4I1p9TGtNNna3H
uX6yW6rrvDM5VS4ASy2aYFRAjNSfcYsRxSZwW1dr/kldh6benZc0qnw8WzIYFOJX8eLmTDFp85Qd
V83FNS5tjFdIXzeHyUVwWtbmjwLEZYfS3DdLdeV6A0SRGi7J9G+31ohlx9QnUfpzboCkByTfo9MX
v+hBouyuu2+vRoCpJM4UDnl+LHP+b2UxftQixbdB3EmkL7YPIxtleg3X1eWNtCbEpaVaSl8dUb6q
mX4pMBuhEcz9pOU9O1119TTxDHaIAkcjOCjzcOIptLwMFZVroSQHVBQhIl4ary33T0uC3iYhFbem
G3HHOiZ5K7hl+Atju7t/0Z7LotNGn3B0nvhZAMl61viIiyGBbDZMDnj1PtASeaHevsIS+Of2rXTC
UCIkKFpmjygliyv0ExL9YvKpetN9znHGYnDh00WKhrx5ycH5WbDcHTs/rPfNNFevOcEPs27F9BT7
D621Yx/yQFjXTO3NNSND8cS8GXWsvRPycYCKP4WCs31OVFIr0JrL5eToTnYYCGrYNAZhobl4Qr0G
RWPoLkAdbkol8JMPXL77nUeQe8C6S+J33HC45jEs0rbcZVkUpiKKQ2t94mrE3b6zo5Gx9UZ8IXif
cMiZerYf6ckMeoOXGCE4WBOeTmI6N4Dsfkqtf9Fl9pDrmr+iUXxt/ZeBiYXEKtZ4U4itZ8vb6HCN
O0t8OKvd3fEGbHk2CdPeDCo3JhpdQRoyvkWj0KnckHKXUO/ocpMTyvrpazGmq4hc4PV2cmsAVbPO
Yhb3KQL79FYYb6LVza3qAlm3SvtqkfiT2TyQCQHVcz3TfENfFKk84nQ8ILmw5N+XIyQFc7c6TZCT
D9YAor3AJl9GfCivZUrGi2Sx+YOK19wQIQI/wmXxnyRQyejZpQG2yfhSzUX/EeAZNobn7RfDfk4M
5qG8sX7iDwmAuqYmWJJR7gZR3RQ9F1v6wVgIUnH/+9PSby2nfid05taO8014azM7emRKhwc8RTET
Z9NtnZOhoHgZlpasMb7ESuKKqXmfCGZZY0T5IVLr1lbhGDcOQioDWBJNDIu7kbWMcZdxleRraWp5
Lb32r7c4wYipP9bX59jkG10mLlenkME4oqZRmWf6DATouSMqNpWVy9ZdBpVLUa455gPjnITLikzV
8ac1DhIWF5c1QSsHlmITS/KoU/YfX8yk7xQKu6aHqo0W7A8zU9bOLH0t+kfANu1Ciy7H18r6qXh8
tNjNiBVT5kPnCUZh820GE82bpH2AXWFTYv2D/rLcP6CmoOJth+R4v+HhzH3gYMIiTs/WW0LgkzQ7
NPZRQm93Ttf/ZkeOiZhLQpHxhXsREbRqV14ds7uwtX8kRvxL5DjYU8fEF7rkZxDLpCZCI/FSmkpT
QpaRboSDKL4WzW78bF3VmIsSpkfcyUYTSwtYtYctIdMwWkUwUuZXV4p5XzeoBfqGXDrpdNdsJhyt
9uDduMLeaYmFU7LiEUrE7GuyvAqCqXx9kk9mnYDQ6S5tZSmbVRFfrDtf0hcX5rJXk9g8dKvJC3v0
ia8wIlGn5lCPuNOVtwbL/9a0dDLTM+J3+8n728fVrsS5GKCCaQKtUtHF8hEgceEEsNBkLbSaFJ7Y
o4tuF631fPOcxM/wioesssquaUrgUGDlgxRP1tydhHxdUCmpTv7Y65jRCrtdAndyf4kWzOmgk3ZO
wJreOiO2Dyy0DsxPv4+7IlQtfhSb6ndnLWFTmk/IN4gn6adzzj91j4x7jvp9o4/6OxKswLXKXTFS
1kTZcJJZP5wyG2lNa21HBtnnRQEHZQ7AVdIUTou0ftsOt3JbS15q0j+khma/xhaUNB2d+WU4jHYL
Vi72HhcxXVF/YLUekF5HpA7mDIL8kYAQvygq5jUGHyqpXC5nYZdAjPJXcu6Zb+EuYOwMc7bOB3bk
hb0CdfwmIZWWRRt0RGsChKiJmZuW2FzdFZA4ZH/I2srwPcbJDPmu0LW/zJlwE/IVP5QevjXCSa7G
PO5Tx6/pMjFhk+6Ghe9ZGd2D8OjbZzqzJNReKPEmYlAp4PgoTVAKnCDqsLh7xRRnfWkfDWlXp27J
32KFxWdEHxIaSxY2jO2sUd27ngZ/SiNWsEoRGIIFpSwjA63VStisDLn2oyv/LE5THTODQLKRPL3R
cv25H1+xT5v09FZt8FhzE6kuIYHucTbY04Upac5036x28mSP0zk2mJr2EwYnVw4oBoeatnj0iU+c
wLX7m0hJYxpna2/Oj7qynL0p/UD5lK7WczzxRgEPKEmoDWoM3QYIEcx18TYjYYI8KTQKfbO3gVnu
lwZvnac265wuQc/YI8jmELrJE/N1NtJnI3HKwOnHNQLHrHC/Q8cyvKgKtJryB9mu2E2T+2DSTKxS
WmTsvVlLAybNmEBYzgHmyFdELnFQKKW+g8ilLdP36PBQEejeXFLg0yzAFAXEc6FuxvCWxI267/X6
uSqQ7pGV9Kfj0aRT9I3iDVPtmPwx8cnSnQQQmBGXgbJ1CTwq3iCb+yhkKk8i4Peijlo4VQU2OfQC
9PjIu1mX3FbxCHSk7ffPHcVCkTpuyvMSXVJGAoE3bSNHYMJa05TmsyYbG0FBRYPc1KGa0vZaTxIa
0RjA3bIYl/akRE+F9R0XfNmdXWch5oUL8ugixPqS+h2GqYkc8XAmtio00vQr78cinMqUE0iG+NCD
veRZC/OmFsmc6ebRJqp6qMctbHliONnpNcQEiq7eUgPSdqznYcHpy/eKFv6JtD7LkjxCOv04gMen
Mp1ZBohgtOJoF7GFb7N1kmHI/u8k2IjllH9xKkKfqtOYa1qTWriEfWPQsmyamB0dDTi3MaBRg9Aw
WNDbStXfVlWk32vMgO8kZq1+AFel+EZCjzi9T0eS/LlRsVev7XowG8nO09phIxAIgg9r8cFnrEe9
7nsEFOCFG7OgtoyzmSIWIHuGve3A8K70h3UGMJnmA0G/3wMHVsaDTDKZna+TfjZ90/kuY/1vZS7Q
dixKW9CE6aYl/YRpAWEJk90ekJvlfqfShKbd+V7Y47PT0MfWameVIyeH2AWmXOhRfxXJHIyOtiav
ZwyXhr+WIJXWajoOtnN2M9QiAZYt5YEa9cGil64XYGiIHKq3mj6SCEdpgWJGUduew2aehdSUNhLI
Dj97N3DYMLil7QH/gppv7RkFbexEW0NMKBQ691efa0SOmspL2jjPJLsTbaKU3a4wVuEbvHGEK1TN
zPiQjFHEzk23i7K9N1rpxbCil+iCVsl67iAtoljAgoEnL8tMRPO1ReudWF46tJw5YM3hL6oO/O7L
Wdb8XsXeSg/dS4zTIkAHwGoz7gzzHTlbjw7dIz937g9UVgwDJztC0LTCVj2HJVxaZwrhcjdOPNee
9B7B7HMip2WQDBLqaicqJimuu8X3+4rkAfDC9GWKAuMm8+6hiB8yXJKHiu5sVNgSoOX0tcI6WRR5
zjSEPKGMKs7uLjM2ri63ey9DKG524Jixd+glnmrXFMwl7IlTXNefJyCCoZkJuSe5KYCX7G7uc01O
m9yeHk4gwmmwWVvKbpTrnVaYmKgsdWe0OqJhcvXIKmUc6nUcilNGDJwx1FQxjuj+DotCrQ82c97y
VSV1HNCB2Feuik/NAcrT0W+o8lAhkwHqmgMIQF32npufatlc+gJztWfPO525o5PCH0rMBZBVsm2w
wAV2ZfyutCYUGuiokTkDsYQfMkNE9Eeoy9Gkqtk0VvtZm4BQu0lDZmYeWxXwHtynxZ1AVjFNi/Ly
qi7tTz7PEKe4hp6AAJBk6ppryP1Lv3Bvd9VvdYYOUFfaYa6ba50qnw0uQObZHL5KLN7jTBglIWob
mzKHoaz33APWDB612kZ1IMS3KnM4JrCTNnoFCge09XYBIASScvL8un4eLE6yUV8n/ioByoy426iV
Kf3ZREbPy7xUhBjv8xUEEIUjNPjAZn59jhycS5WKJP1NIct3t9hWssZ4PeguLbAU2TL0ySIsK/Kj
0fUTAbNszWb4KbvmeSyTF6eK3u6TS7toObInlY3FiEXVUU6GailBmZiCKWj9DsNTD+D+1dvIDXX6
UZtWMnpktuoz21lODSzUIuYdcHXPkzCuXWpeDJugV6HCmc4abTsUxnQwTd5NYbt70zLP3oIQi2HK
RYnopGR8bVS1xlOD0XOL4HIdmpWwqRRzZ3JCCZy83JZFe1Mr+icTSrFoVYZiOSJ/vSmf7FUPodFN
CueG410P1ykYKOxhoLAIRg1i2XZ86o1J0B1aZ36q/WZTJAFvU/xSDMJ3zMHGhKEesM0w1t/PKGeg
Zw5/7cRug2x3n7FXDYNevYupkdbxNexPtHwFKG2xBmK2WnQsUFZtEFwXZV7t7ZoYI7rPN9SX3nY9
36GAEqSavut0MNDi4RSoWN5As+0ASDLqXzWnbfMwODyOyVwk5yKj/JlN5Vir+nMhu19O1YPcmDEL
kaj4kDvCY0GB+mKk9m528mWb4FAYyGL1ZUeW7ZyyhK3Y2rwygZwlOYOlaSTXZsJoliYYDmgJ7udy
hZ5q9bRXDOEj6sTCXjTG+5A55wGh/RbzcbUz0Q+f6nxCBM0M3FAb5TBa2TOu3/JQ69bVaA3jVFEE
RetSn8MtXlNEkfB2PHMAKBhAE7o70/k14rj0WwUzhqGi7JkX4yvp4JR2zaPu4DozVt2DN8/I6qXY
6o5j8jh7F7RH4jDI4jDq+mPR1tZpgv1gxq3c3VNrSog4YkxoOGF/werxz15tD2SISo5pWcKpyfPY
sK0uodSNHI92mpoEcmnf66XclQO4Rxe1HqgYjvDaqrXQbZdKzomePKPGNtIZ/l380ugFphA6mUBl
Hicp36MMOpytq/gC5+R413TVjiEOrbyvi9kNbrk4eBqdYruj6yrqeIfzs/dHvSxCYdJqba13yM4E
lAGmEbb4bkrldwEuCWvdhCM3Z1coLA+hERdQZxKm4aOjoHS3DcPHOJ9NBHSpt6ucTPgja6+WRBZI
C+/NtdD4gjqkw4wKPbTcfFu6ArKqeSxmcbJhricKXcPOY8eUU03FkgcZnTauTLW9i6u4azbanDON
XEWNpqrYhMbM23kcusBc769+MNIdMVHIdcuWyR93TqEwTp27P3Zk0q6z9DcsFJe0qMIuTpMgFzFH
o9+20MgnDThxT7tJiENdwsfoJc1HDHE8K1rx9z71zpOMOHaLshx2HJJPjXuem3s60fH9Jh+EpmDB
OxOKeSkM5XHMxNaepnNVaatwUM+fzEb5qhhsxrkT6Grz6QmMTBLtGjPGWjvGH7byV1+YMgNGwrh0
z3GrEw/HGpgXY2SoQFj7BEWzQGt00QR4iFVHxUehyhrkFUTnWTE5QHgL+d+tl39XE+v77LXZrrqB
Ww6ReUX+aKli0zotVIVVTJFjQ54YJhIRy9S/c8qz5SW05yzuP/D5eBnXubleKa93lVVKHr0PViUJ
lwiClUPIxEbYdII8cHVqG0u6tAhS15+s9u5r5xJUO8HpzfX8j5QTiOS5vKbz59J52Y4uysVWsCsk
CAnWXTQFReCTcrVRUJ/CNbI8xrJrE3ChN17L9lHqjEo57PXQAOqb7AGmxoJxALSedzRda22t22AN
7Uep0IDu1QPmG78cy1fl24rQqC/9GtYNG2tOLCCf6bZvDPRUirm1xmTbEs40mO1nax1mkaNXbTmS
d1b0ZUfpNkJyS3G19UwRLh6KFSfVmELb7rsxGSdiJRjazsum6rUzHONNB3e1JN3ak3wKtxafuSDX
ADQwOl8rJsAvrMX4TXAaSjKteLBB3lt5TOGedXNYP0/22bBn9Hr6pIS9VVIiOux5PRbOxu7OcRMx
QR60V4UoPN2FaAgviQtJ3rZqJdcY06Ilao3OABRDNTfeI5R7Ztt+uvrM0GZQrlSonw0iQiA071ns
npkTXDuNxU4qxyZlBL3o4nPKZ3LLm3pvp3w0MdWfNAbf08l4XRTzVeZQrHp5UZg5bnLDQ/LSgI/m
jv/EOfliKtVvU/AHuSJOXjeQJUDkKA2wJrSV5rloAJJ2bJb5YmFXQMVCH+vXXarTpN655F5AQ1X/
MRSUeb1AFHEXFM5vpaZ9wGflspg6ITLsd3fZi1OzkhMs6rctcgxwRf9oMkTKGbhw/ILzlYqlaGe2
GTKuEmRBPCWXVcmhcawFtDQFJQou3zKfSZv2XoyIuIGUQyCSO7+K4C1OnZvvREPNbTFmsTNh+2Ov
4+4+zDySvhdF405VhbuRbumg3c3kFWDzHofyh56hGkqNx47+UpiZLmg7e3riIOnQP0ekWNJr0u1L
TmLzZe6c98Wyf6n2mAZ6SemUJLUMoSomqwrjLhofM07uajxQdAJavGs1klXOcj/kFTFdBHOkpFOz
baKAds/n6aGzWPZT7PWbMs54DyjjlhlxT+8Qjxh59Ys2Gi7aUDp6M35TtD4zHHm9IfQh6r2rLHdq
+SNH76tyYZLgGYIO3/6eRlaLHh/n6L4qYuL1MuQshUfIhxUj/6EwIvVCLVwfyzLTxGymp7webHtj
b0UCSjiPVWFoSErLq7vG2g0ZC+SU1Ed31W17A2WJozmvoxY/ox2mgTpKLOsNYbr8lxYRDQCNsThh
huqqTCDQdp6mrKrPyFOaq60eRkN9KyUomE6o9tGa0vdsaGMUfwSH5LOxVWo1OdXM6oiFsm9WK809
Xh3aAukOUHt0KqldyKHdtG2j70WZP6PNaB9sdzjUSEl3SxdnO0DqGQQ3dEPGazJP352CUhuu/3yi
2BMnC9uXMpUeGg5GMBGn+WFa2E26mk035ovQI5uVimvmOjUyo5EsPetWKml8QJES75X3FjoKBpMD
+OYjCncQZ2udet8LgYmj9NWfUQCwG0z2Q2yxZYMpejAUGsCoRpWwsC6t4WIJtABgKI3zepdAiikB
2YDtNI06ZqMTY0SVL+++0KNYqDadjK69hbqtRb53v3WhPXHEVwsLoNMaBkgslwEI42+BPDEwDe+s
lu6TiuQ9KPPxAX4p5i+kWA5aL4Dj48eqRHNHFHX355zzyl9D8L0jmROpRl+5bf4OxJq7ET8WhCJE
06Y2gmhG2rveDSPRYt76Hus1JLDNl6B3aV2QSr9sWbT8NqvroK5qe5PMNEKRQtkN416EG/spRQF1
V4ElWFgxFizY813bT8m4OuqZ9+lJxqTIjsKmcOd9llMBZA4RKqqGA7CG7B1EJv2OYoyug/li0FgE
KrDQoCtCVHfIyQr8hHSHE1S5obewKy/dwOgbCNOWK5SNcj5qIEeCqloCuPA8g0a5UJ/wJnXOGzqM
2X0PkMZbdUecvWBLqkroTurfVAOJ4yWecxydo9bb36ToeUeji9UNqgAjSJx+erj/CtmzFnCjagz0
p3RLKgFQWtIaEa+i0FXZIvqYtESTQJaNpDr2GwR2gTI3Nxya+UHL98501RWe2awvyT5IuoZ0yRnI
v8tqHWvvehqdmFcWR21UeJLJwVttK9ojdkKk5nKMfXoNQZKRehOxP+6FMj2RjAII1yvTx14tfgqT
XWayBRRnykc70otfbWbshOrtjML8Dad6ui7WzFEyfUrozGzjJfuuVIcxqe4ytdEI2BqiD4xSDuN+
A0Jg+THLeKCVXVA1OpcqCfC2eRvF7rMHb/XUtMuI7yNt3yuiXkKXwxS8LrBe2D+yXzPvnGcSJagl
ONs1sRfgdgV764IEsOgs6K2BmLBt0p1T238kA3hLL3hmG+icFrbySmaEQ9Ttk1w3NJSYRiNUNrwM
+5SRkaSRCriK6fx36MmD6jEhoot4GjlHbKwUwk7V7mj9f0dNelH6SgsKQ6X1liAOLD3mGmmMPNiJ
o/cYkvOHM24do0fGv7zWLarxyel+PObygQIA1KTf2/ToMBnQI0vPRgpkRquBmaXoDh0LQJW+HNW8
XnhTHPcrWuda2p6bKmGIVI7doW3yh7Jpwf3pwPCtvNvWBgMsLRo/Qd9Vr9MaUu3lUDpEd4PXXR9k
ikqTinW174Gp89Z0DUM9Rh1kfxpjD04+rxLneN5R3axd8Gk8m42ZANaDFmlGN53jGU4ui7zR5FUz
RRSw8bmUgbN5iPinFtUD0/FjZKvwgx3wyHHlXjBJ96em1D6LHl3kBPd+J7kbwV1Sy6G8XMLaGcWu
VBh+mlV+NvL5r85AJBig3B51eks7M69+VQnDTg+TLIsXMNZk2o7kCpwQaB+6uI52ttVTHen6bsoU
br5l6ZgTEcKjxSPjXQXPqZQpEPR41U5oKFQdGqVzJV8alWg+22ILpbBBVsmsz3WW9tkxwWq3aCxr
70nqNDrtZeIQ7mLMU4x822fjY25K7dgsJdEKuR5WcJX3KeehuIU4Q+ICxINY49jhJd3x/q+aXfxo
aFBkkbkv/+uXusoNpuHpVekPm/a2rbqHf/4q80P+0/3/bXuxGL/uPyFVX7NI3xSIFThZrCHmJlRn
wfdIP54fS7pbujWy6KbGjQW09vJapa54LCSZqloVGztONqUPFMpDgbJ4V48nwDcabQZl0Xh7zdvm
ShXDmowfPfiFn8/2Ugtss15ElgE3S6V/Vb3zk1/nWNEOaU9kSDNHj00nT3niLU98hvSoNpi6Mgs1
bTpskP17j6reNJh543COdeL3UqbHRLTkCGB+LIt1rFRNB2Fbznyf13vR2NAXpNMRjKS88M54rw6V
1dfbrGl+50ne00mQv7NS88spGi8qLt+ddOEOEhiBT94zLrEwYYcXfIcGRsGpkcOWuX6FXD7NT2U5
7byUK1KCXNnopTVe2hp2HqzNfVNz1tMpmcqs2qaecRJplFNZg4gra7FV8vo26QgzMiLCFnRfrM0T
32A5vPc1wJ68eZlhUYWa3j/ZAn6xtIk/jDpxoicFnW/BGtMXo3VUVjxXouXmgUA95Nz4QPltzYLQ
ww2v/9JapEi3inevxvyeOltpRQ1f7xGSH53Sljiw7KSW9zh65HmeMaXP4CMeRuk4m4TOYaiRsHVk
in9oVabLuN226Nw5+sg4yEr8trFqI+kDhZighiYtR7pbxzG6h2Ghgoq7/sFQdTCDiwcsfSITrmOs
RvfBGm6odDIO3jPBR3pzoAGIK1P19hJEOSdSGGXzzwwa8x1BxQb/4JGgkelQdWg/0oRpc1vhfJst
ennViKfT9vRhm1fc7Ki1Nm0BlWToEkZfTR6HoCv0zaDw/OdN870khrNtEve5aSSdiYYpbjszms5W
GdKYWNnJnCzgD8I+zmRHYAOXf/VMkkSAxcFjducs9d/MsN4sOf8hmgZZUWqeLcc6MXsLaAzRjIRg
s3aW3pHlAXkeqlduYuvBnEkq7UWBpTpZzBf7yVXS4TqksFf0mIalqmUBhKeKPJzIhv0hnUMFJUpx
SrirTLeOAj0qj8roXABKy53lFDTNOJDvRV+6JzzI8IQ7xTuOYFcOLWTmo7T4GNz+5SH2QNLXat1x
BvH0sz1Ey27KdeOSRY1LlstoPdQRE/YsuXStGT2ghyKvRs/UJ0eLqpC0y2q/MO1B4YJ+vsc9/qzR
hwwszRqf6cAOgVQs5dnAMjIqFHBuXE4vvcloXSh9+tqaBO4qolVfB6+dsWY65Q3JDrxDp6YAJioY
J2s/HbSIA5XJE+bbVSTeJMcYbKa5eAOnwx1upc1bDA7Qn9SheutbhkgNwUlvmotrnCCX/E0VTeHT
vszekOAXPqkgydvdDappefwWzcyXeorU21QhIigyz72xMNGQ7xrnhryq9vG9iicM2yFmc50ON/Io
V6BIvP82Sxb9AQa3Gk7pr6EgUaiRzNYjT2G02CpPSWZZh9Tu5EMUm+ND36cStHRjnIeEOeb6530r
CWryypE5lWNdOq0/4czba4PtvvW5e+slushq+YKQmAYQSOmJYFkKSzf+nS09RrpEMD6OOyewJ+CP
dpVN21qmIuwG0PvuyBehTDXJWdjkmVfOYLIFBubRNsO2ZjYqVG2+6NQlNEZyI8z78lOZlzMckPop
szOAIc2DlEa9K9rceVp4x0pmn6s4O3pZWzyXFssxE+CS3qvHejZW6KJ4/1GO5SCXesRGxETQbFBK
mPjOV5FjDz1F0ABXQpEmNroAZ7xY5sj0REbuEdEOdhMxPPdxdupFvezaTjKtsfInwFP7QcjsOK2a
r2hhkR9H5smksJ2j2pV+vxyj1rExYKRUdpRTbAL9R6XWy54hWxeWs/h2o4yGG1bWddWOSSAH7TMI
AhzAsTTCYja6nmuZkvjQWi0WdxYR3PXnVrA12EnL1M/eLTFCLIRgDQIBnS5PYmDNINkHeAL+ba8Y
Ve4qF1KSZduXjGKTQxM4EmMeThqwhk1FC/jRqbMzk68TMFEgd5Fbbxs3xTRYiGnP7bcGjT0q49Qi
YsXzOKY0zx1ADNUMy9GED+ZbRWLtB9vmTD9VAaYKLcQJwckhY7BoZrfO1tqneJ5ADdEUY9kmXqRu
8VkYaEfTt2UZl+eYNgKOOrQtlaFGly6RiW/g6x7ILTgiiQMKR/xYlBQsJbHw86GFRznRE+BDLtAD
CZdzFk2nU3dxVS1/6MiWmuVgngvC2UOiT9yjORLGPKRJCeFkxiOhrOcy/ZGpIEJVw3hXsuZnLsQt
QcjMnYXPrmFYPlmasRo0Ssw5I5H1rFr7IrZoWtb0ajHAntWooymQzQCoPfmI0GJyWI49GFpH9v4o
nO2k8vFZvdcT85FZ9fCbDBUIlsmUJzPi6KE7j4B466BLGNgMjV4elWRUWfWH84S8DLMSKMPMrdsz
ldlDvETjduB+Y7SeQwJJ6leOdRpqI0I7Jm869pMp6N2PMFZMsNxzP2w5mRRHy1FEKGeUeHX8W1E9
ZO+0jHfz0D7N05rJhtdnzx76S9c5BiWGuzZ/9sIRD56OY9nsimxbtW6xIx6oDb1o9Wna8XFwSzbP
Rlw7gxPwSEEAV13SQ60I4lmmiVlspJ6pbIBTOePZcfot0G8B3c9+vB8cuZIbUdrKLmmXvVOAMyws
FASjtUOTal8VW+B2HqxihZQMW5jUF8tBjltUox3mKufoVtVRhivxw1LqzblbOF4oxgymwjZp65A5
QLVDy1WW6MbHLHsz4qg45gusXVW3T57dg5Cw+r2ZZU9WPdMlKWLCgFtzOOD55SzUx4V2iutBOy0j
80E4ijRC1z+7/2tcfxUtHrI0S8w0q8vOCkobOJmwO1IMHBJAyDpTfHxWWzNqy4MxzeopXf/D/Vd6
xZi/8lbO8NSD0724+HiuY7+zdH+BiMR9ekyXDSpR9zr+ksjdX+OgPaSB9lT9cj/GP96ZDFUzwW+8
VWj8AtQKzDeOC+a15UYwQ3nF7hZ9Gpjh5LVrdx5aQmWztlXgBZrbxNtov+Nx2+yyvbovdlVo/+EP
HusXm7+KjF7jvFFvyjcdr9fD8tvJABL5iOysJ5JzCB8WN+ecbpeLom6V/ZvARIcblAL/kXgm75UR
ofrlHPSHzPCNl/zLdrZmHSxgD3ZT0OZB9d285jTa2ovTPMKDtq/xG0nVXfs1NhcWhBUXwj7CKLM6
aV0In8XQgwG3K+7JC8roEjJkRcMu8Nxd2nBiKLYZBKQdUhj9uf2qwVLsy+LiOq+K8oePjjhva9zy
3kfaQ49JfrcHhCU9o8hPOKvTg4lMS/jNsdm1+Wv5QtVtwisAh4FckbXjiodkOFRv/0Xaeey2jnbb
9l1OnwBzaNyOEqloy5It2x3CkTlnPv0Z3P8FbpW2YOOc2ylsVJJEfnGtOccMn4RXpASUkrA9LDO7
0ZbKk/oey1tZnCkg3/2veq88WpuQoeo0Cdpjx6OZOGu3QOQSOPCz8LV9S9qZcvQX5j0/bpirH73d
Xcijhn1wbp6kFdEUSG33xCrkgLlO7GpIiGxunNISuUh7UI0ZBOwYFcYsfSSZCTWJcA4B2uDobJdt
vXDrw3hXdQu4MSkEFBo+lCtnMPe7cA6+8NQ52F+yFaxSIVzS3dqCTuPdDJt0lzxJd9o57eaqfmxk
J0bhu1c3QOjaBvDdyjqJR+MsDwuZgSOsSVPhePncbPAGjNSGw7mwS7bmnsIxF8lzuI77aQR43DgG
x7vQsGtX6Ve5L16EY08M2kqxk/W4VLePCCeXZLbxYy7wXxHUUE3+qDjyvpEmchAP0mdPuX8Gvhqb
wx2g+PoVO8SFBThR1lm+lAK7U22UGDWb6sFa+4ivq7mxHpKZqKzDR1OcN9xk+41BkZmpumjOxSo9
cA9HSzAATN74T8SaWfqCN1LRYikX1U6ehRvv1D8KdnjQ7GBtPJbpvRasiXp2vcVFOsr37pqzaQQk
8lJD3Pgqt8mcZbCiWEJtdeVBhEIJ+gLF5bncuig2L82KwPiHidWOjm1WO/6UHzfzD/1bvCn3xn1u
v/X+vNopdr5ElVss8D1folcMISfjiMYle55Ci+EyL9VoRXCoT5rEd/gNxQbxRFXMECEeROW+dqQt
RZ/ulaVMeafPNwnqUYDbVL9jZHkHhQeDUtNJT9a7Fs3xeD4Kc1om0IvO9daESgh1/716FSfW29xa
CvtiLTZzVKDWvJ+bz8XaPElQoz4A8y1Ku7lLTpOjBykueWFOdIo7RzhTKwprXinlIPEM7OWjeg7f
QOYUS8PWjqMxKy85ONgT98TxG+BiHTvJTjwpR+voh2vKYO56pIB84AlxWQdlbc6qd4E0PZvjRrqk
TaRv/E12pz93K+PV3ZVbz06d/Lta+e48fMegPTQzi2B1uif8z2e5OmvEmZs59Om2jfEQH0HlBatW
mMWP1O2fRWWO7VNdaJOze1E5OK4RIyOt6749cQ9mJmzYEmfGJzrOgfwU89AhrcGLzgp0xrNQsNcw
aOBVDhBOkOaRRgZWnXSuNU9+lj/5b4KB12hefXBj7Zf1QFDnjGZsPCMgzpHuiVlBO0KM1LbZBSUv
m8FEVsK0NU3ah5l5lx8xm5sZNCF6O1uhsyG5IoBGXqcvq437SPylCpm5fEAQ2Y/3wkmm7/gQPqLn
FigFz+LExkQq7QcH453q0DOt56y6H97B3OdgDxfist4Jp/7e2o13Ak1UTgx7a+dpe/ergzm4I+eQ
CjAd0TM7IuyK9Fk7G/fGi3diS3gx1sqnsKsc5l/IpZ6CQYIfbe475VO5QQwUoBSdi3fWEjPD3H/R
v70tMnGP5utMJqJ4DsWXjgQ8RQYw9MFZYNPItTaVh06BRCAm88KyluapJPvnW/SWwiZ8BULkPkhr
6a5o3sJdcoE1RtWO8LkpTH3OrQ2ZDGycjq9zF7OUDa5TsB6Kna2uq2LhrZNhFX5bNUkaM3OhdWyZ
KpFAcxq9grXwtAUzixxhiDYvybrKHVpKaCoMxvla2NOCRWU9LBTEMjRAnPHop7Yoz9KlB8197i8N
pNlHZZjJq/rJ2kuinW8xQWrGrLD7nW5bTBPpTniOlrXD0V2+D768fZgtzE+xXeusqfdAL9AuNAsj
sdEJcwhSP1Kn3tLjTPiJxSOMu6Gby+m8304hqMvskL5Yz5zRpV0hgOIG8LgQ3qjzI8d1P7VDBBX2
PiLi0x3Rs8zqd0tEp4fAeF+6LAsL4aifvPao95txGy8qu5p7GIDsYk/A3nt6kc/Dc0LT6J3Sj78x
t5Ba1GX14j/lw7L6YMpB8Kq3yrvwwNNdSYTjLHhgRnfHgxiLOcCX4Bz5jmUdw27WSGuZNhqJpQJv
iTk9Uy5isNHNZb/Woh1IdEeyR0Qaz7VTo9w1Z3BS9U8XXlu/ABIobkkNNvbtdw2Ij9qXTC3ITp8q
BIPz9lF4GXnS7ZLga8KSwDTSb1qmwwPkynRL5Cx3/1mx8x31XbWODeBMlC3DHKjQh7tWhLlFEsBD
qDkCKQ2PBETiX6zh+uDZ4uFtMSgOS1JVvNzp7rRmp/s2bgzgu99kzBJApQF929OT145g2xXhNHDe
CObaU3nskMm/Q67Hzo/T4x6gNpIalLUGymQgjUsmJpA/23QSEHrkT0BhuE/ytZQufHFOwwr5Q7ON
azDasyHdyA/8+wZpSbgN2iU5Ee2WdPJJWxmBL5/RR9L9lZKuIMVzZw/0IyeFMHvU1X1dLyrzzEVS
aPYc2PKv8qG2IGk6LsfQ1zBZS0cWKORPcvBIUTB9qO6CuxRP5aYrlt6puUSFDZ2RGUO7ZkZczprk
gVX+AbjXZ9N/0u56BZ/KilsxygDd8TKAEBuKcxznUCEFB+/NfJX3LBLxV3hsXw1qdw4RJ6/Zrlj7
m2Zbv6gPeWwPdITRlJ6gAxJTR1DL3B9J1V3ky8JwrNc6sU0URck2I5kgvSMDBQugD6TkzhtP2Wf+
OiFtcG+ieTA5mn8RI4LdI/3G25WoX3jLhme8i9iwYh0gEtp5LIxzzoyEMt+VcFU2lEnPqR002+pE
t9O9CAAF9+N3ttNP2XNozl3HPHscvzbpEx7UuVLPe7x5+1xb5LwsrCP6vGCy8pYYbMdCmpcoUObx
I+e4On3zSMOlNLrvqetd+J6YQzEPsH1toJ1g0DEf6Li5+UVrj8J9csIp04NXZJpx60Aq+o7Yc/xi
YyswRmwhqlKjdLfiBd3KqeLWsQEWodFrP5gOOVE8PkK7taO2R0cfPg0rlzPqOwNfgNSy4dyK4YdM
4Hn6GhSL8qvZQUVmyrA9oapDkP8EtJu8K4dzyyI5AnAuF9oq28QrsD57c5fjBTM5Bc9BRt5xcvBe
mTPxts02ORYY1SYmKz/pI2nsq8lvG6FgXwIrIT4UNZ2kbbSDAYR6S12dOoUKWhMp/wooCB3P/ET7
13uVWLA4UYULjCXpNjLt+MmVyMT9fBFe8/5VzI4tkXrPVJ09mIYrTlCBjUQBITXHM1LBe5Uwoocm
J7CFY30NW4yzjzizPnkZ7KoRx3guNGvAUPvk3D+awax9Jea43AAJo8r+OWgz7Yyhhe6kROjMfUnL
b1VcCNwFcv1AchC39qDa+hz8ZHKMViaZ0o9M0Azl+Aqs3NGzEdmarJ8bYm532VtrzrxtfPYOOVco
i7NSg2Dni0LAg/pOf4aLKAdWc4lNxtqhWIYCiFh8E9ynD3xt6V58BVl1ppjBx+KO4o7wgtcHIihn
cXGbLXi5wjZ+pXbHRSH+qtwtApKpy372PlmNyRBCUVUfzAuG3ffwu3RCWnrrfKl+uDsTs6bLnY8z
8izbWw94Ganr5btuk1Rz0IhL/zMJ6WFxH3JINmQelZtwyR7FeGnIIJj26+aZ0kddzEmA5tKw8O7U
B+ElWYkf4rACaQgeWLiPWA8RfvLI6zdyRNSPEsA+lvBFPc6hH3Vrv12Aaf5wt9XFK7chYt61vBMW
xibB5uYvCtgf5hrA+ItF/knPDOVhfyOhF0Cfb/CBGGglFm6/0mzrWB7rR8ScFxNOCP5HhJ/MVRSh
q2HnQ1Neht+sflK80IH4vA8U+LzZV5vPOSJwbEKfzS5fX5qjr+ziT+2Z0fkQvLk2EfHuog8W1tY4
SPgLP+ktILqwxieo2NnSUJDCz9RXYSc6BUb5pQUPZcHqr29pnSx84gkQ+izDdbXxscDfS6dpsZlE
YtzhjLV0n0+XWJMOg009zzsMj9LzcyHRll9Q9qFpi+ecjbF4jdGyz/uVemDg8JL8o7z1v7C/mg9g
QIPv8Nx+sAkIJ2mVvqTnIbHJttSPrt2vjRNrFJPC+KTrtlN2wwZckPFC0hygmZFQnXn/UnuLBkII
6aAKp7S5v+ZE7H6hHOe6jvY2/FK5YnAyUqH0zvw99irxgVXem/XYLfYhHphzdsjekKNbxNHNEQYQ
bOc+eCef+TRzL/EXY7h95gg9QKOai8fgjuVIZsnBcjaj3VVdqov2Ul1YHv0HoihnwX2x6i7cXdV9
upNWxnYdHcWl8Vwy2woEpdmKxZPFUnvhbP3YvnYO3ZhL/ohAjeRWdKSblqP0anjmwg7zstrl6CSL
RbUSafnR7HuyNoym9/JYEMfrzWFCsmR0Z/N56LfWoj24H11/CauVkNiaaGckzLDrz2vHOJDYztVv
cvhwieuwMc7El2kC9VC8tvk3oQiyM6qrhBNAQ6aH49n8i5mtbYdDfscqiObQ2gx82dIuH7RNb/ME
xJ2yrGgIPuIx9mfEE1OSIPcvoy7ERklz6zAdn/ESvqccy/xlvxQ/iR+IqiUL+EVgIZ+EC7PcMfb5
W/WMnULm4ikdhcdAm3ta3TKVGtU2EEF3VgxAntbM5s+fwNO2OFBza1ERfbMwSqY04n0MTa9TJHZG
X5MkaLpuEsTtJeTwaBv8+fsRIqwkqguGihVtK6klpKtkH8fz5IKrxDCljPGzECvVyqg1frdeCTLx
sCl/9EzYvCq1syLEXRJw9kKljEK0a+4jMSzsmODHhZ+3WJ0HJkM3/SVEdjNv6Gzg8R4VZHDVTpV6
jkt99n//0pvlvlFz3Y50P970ZAKrtcqBMi7jYmN9WV9ZZbU7C1A6gPosowiLPmGZ5AI3lT9/0Ufy
0gXPprlAEROBMemOZcDxwTcviCxLx885mKN7xIJI4VnFe4qSgxLtQDyiFp6F6N6jYtHlnoloQML6
XB46Vf6UIxDjaTixr82jy+/dBFDc0DI1i6zgzkXGUzO3cHcX3vCl5O4eyrzMEdZrMI89h7pcMVVE
/Me8iEaVHfTKCblvI9tjfzQqogxGrBZUZmicufmTWl0GFfXq9OfA7OEUBtWnEIZnC5x62VcPtTBG
rJHqPOvjt07PKaEOlyEXFLtWIaC2+koajPto8JxckA8KF0/4/g+ppJ4MsudmhkxSAOGhxMkoBBW5
R5fmzrKrzae8GbVV5KEGcvvxsRvlO14HBxjyXqkT5Z+mAFLJaJsFpOcPUyZg03J9HH0+mZDlrkr7
at3gsmKdieM1sW8sWr3TiYN/KAVMJ5gxBtstGrsVvWA+gcFgZhh7M7b6bZtyyCQZeqVACKMNNKq2
ZckfZE8r5PsZ7ixAnAER3sU/ehkb7VvtSgWRCLMuauKVFnNcmNK8MLAfwsLnNiyZ8//6f4ifW+Qa
EED5f+g668//81+aapqIlwxNt1TcmXzoFdBF72M5bQWzdDoVPkRmgSlo2S9koqiqhGiXpLBLNdzk
CmxJAqkff/74v/ku06dbkiKaOh0i9QraY/RaX2uZUcL+6r7dXl2IlUfpIKSKIUwCJQKCqHaJeKV/
/lwJ7NBfP1uSFcMyNZpbqjx9sX+Qc8QKsKvcSyWdFrI+SpxipW4HRnc/6HjhRxE1fVLuseHtdQs9
J+1kbraZslatbvPLV5l+4/UbkGRCNki7s/hGV29AijRxQB5aOq4IFiEsBLAQwpcPC9sR7nzof/Qn
JyAMw7ene9Y+EmIxEpC3ylpv+GU4GDe+iyyhRVVMVZOt6++iBa4kC1lArxw8MMsDG/yEFYiH/M3H
i+YKpvrLm1BuDUAZi4eBxUTUVf3qTUR07MY8F4hZTyn3GV3yaCgaOklOWs0Ib3N6/IZUv+Y5qedJ
alc4UYueoz1yAFwm8UYhigCJcUi0IBcYUPs8JY3/yI1W2G5xXJXlk4kGJB9QptYJrzcn+gRpJWXd
lMSkYhmY9fHnl3rrncqKYmCRNSfq1dW4HjyVtIPIqxwzYSMkkw1KTtH9Mnn+DNLrkaPIzB1NhL9l
GPK/B3GP03moLbl02lI7w6Y5tomx7QyK3zUzJqcEa3TpccxbcAwWf+jMdR9qe/wfsA67+Kj7jKi4
yu87kihMAoHxQZvql1VPzJL8NS7K/TgA0Mj1whYr915s/O+sTMrVzw9L/ouexRqkyLomi5Ypgfmc
hsg/JqOlqcDDZYXrgMXR1DMyaAVgDhtaLUPCOx3LIHEABq97aE/iVFY2V2kZP3kSXFc/gjCi918E
v3+ZUQk0EOaC4kErGDvv3k1g9v78dW+uHYpK425ijsn6n3/+j6+rVJaeGQFfl5E1bySoNhiu5uOE
nZKS9jGipT55+l97bRsq1C49BHDUZGaxKda/fZdbs0dh4RZVFPUIQ6+GgIewRBLMoXQije6JUUTD
YqKNDD41oUIubE9jPtUtLXaPNkbnJ58/P4yb01exNFkV4bzpDMSrd4ff5D9jsEdQtCglmSJzGyAS
HR5NUJszWclm1TTz8GVFAEGml9PKp9CkrjThZHpsctjY+y9CoHjTiP3ndSh91UZEwdXb53EOuyfm
lk2gK5nn59Z33+FEbLFRUjAN281EWaonDNXPP0y6/WRN3WA3llXzr3UJDSoDSCydKttqDSV2XcEV
iGpt1YOaIQEmWo+StY4pnIeQX37+9Fv7IiNsIp6JAPeUqz1B7V21URP2hGHi9AiUJrqJf952oS15
xmOopRRIuvqX33xr1VJFiEkqfB9Idlc4uYjI8HaIu9IZe94lgptX3cxef/5lv33G1S8DoSzjE2XA
IvLbj3ppq2byy+J7c0wyGSTFYl7Q5L4ek1YIq0WumRSFtFI6WgADq4jVM8C0LD2SqU3hSw2WWtHs
8cscMTXRjEc/HMe72C22QdnuWxF/qClL5OLFdKkMKgb+4L8GubeqJy4psXADLLDhEQ4JldEJGOUZ
D3ngvk/AMdNFpfHzg5Omqfzv1V4RRc1UQHSKFpL9qz1F1fJGEYAFOR7i9FnNNj5TCSaXEUFBJWea
GVX8iLublgO4G08o6JrkHH1zSPI/fxXr1jeB5sphVZMl43rRKXRDNIdcKZwi/RY8mu2+TP3aqCX6
uAOBl7W7VQBW+Mr258/9+3SCatJEWGfo8PXNP0/oHwuv5Un1WEZxQbCLvzBk5mTFw55neYsfjUV3
yqD8+ROnEX/1zPl9pmZgnNcU9fp0bFVBMBJXgDtMhdIboszmKPucl+HT/+JzVFmUeMGs5ur0y//x
y8g+wFxWGpljUrsZXbKXoHGDqv7lrGkqt37PPz7n6rAlKLFO/iafA5KiFix1geabW74+E3pkAVKm
0ld8iINsTehdz7qdv6jh2ijCMz+fWkPbtCvBmjRXSrJU0GNJii+uQk5Cs5HkaAI4iXZQKUERvBk4
hQrgpvGoGZEBif0+F8lTkJG3QAtH0Qvdp7FMRBWud/LgLcuyyzU/VNZaUXmrsV1liZ8QGU6Hjiis
bG55KgL4rF762fiBz1xYd1wo8Ux2yCPp5efNR2uKyAsin1znIsW100dvnbHgekqrbeIhW7H5Ihko
JcA+5pibunqRrZEhSWd8jBvT81+6RBcRrkLX0Xr1CHn7W4SJt4hcOtiGZlLDHCVjVWraM+Gf4XjP
pbmwXSqsmUUDvNWx24QR4gGz95+CcTx7wd3PI0W6sTFxoDQ0FgMRZZh2fVqK41FQuKZlZBoDBJD9
7tTG6VHp5JNZWu9UI9qZOERH7DwXKwnvK8tXgTR1WP13WaBthlQ9YV5/1qRiKfn54yjEr5JOXqas
1OS8x7I9Dj6FnUKH5e89la1OxKLvNnNMiXZPeFBZ4a82oiO2NrpUqv+UtbROBYCgivUed91JI/lq
rJuTDB26aoF+hykNkcQ6lIW/VLER1ir/QRgTydE3C7/DyxkeE1nd4SU5ynV7wjLnlZ/hkK4VRfoc
PMl2BfDeKoUOpZTfmlSy857WY8Bjd0n0VYMgptS0hCaNuALPwnz6nrLaRYvKaE6+Ln3++e9afVdl
1RH17aJqIVTIyPnq2NpAJnc02oJNKb5VYeu4PWuapD4rcrrGZ7GJg3Q/+vK9p6l3XgQbwi8fhTHb
43aBueP7j34XvZSkyO5qHyaP6wkPdVrt1cb4JMecar5ZXjLsiPdRS9xNCuN4bLIH7qCMqQlu/8sI
ubFRyBa0VIpPGqpM42oxcROopXI5oI4GQ5Z55bCpIZfOdYs6ZFJqK0janwECdiQZJXIWkdceVT1N
UFfpnF++y7SdXy2gimyo4CYsWB7W9RWFKkvbdnmSOeBAkKdvIkEIJqMagYjo5RpdasnsJgFLyLu3
3qg/pEw8VSXKGt831WXW5nQTTcFbd3X/yyYm/X3rULihibouSyZUzOu1vfSGVvAbnVRjLAPUu3IT
qSyNF8Tl3tbtyxc3GaETGnLsVAacLV/o1g1ZK79sahMc+foRwbdlPzNNsgA5sfx77a+HiBiNoQEv
az5CBEhs/H+JsPzDDcHUMevDftimMeJEhdTfiaZRT55ztbWQFccw0UX9Q0u2MXYCyvL9Pby/cZ+5
AvInjCWyGs1lC+WsW9aLURfulTbmtwS1DHEOtpaakS7R6DMsG/Evm+etlYr7ERmwokZtQ5avzmFV
VOdxhKcKQmtzqGWL1nv5BoNq1sbluejSc9wMSH+UEVhM9vbzyPv7BK1Ou6lkgIQ2LE27OmdGbY67
SQqxo5i0m/ArLfphOFOtWwV6sevk5GEUEA/9/KE3xhSndnDXhsHBSBH1q1+cV1nWeG0TO1mE5BMt
YR5Vb6PeAP0I7zQXnXSKR65/S0LjiIr68+eP/3ME/PdsU0WFny1LqqTr2vXBzAviPFXjguQ7rVbp
LbaMDl1Gekeu76jehbF+bDEH0N7W6EkLoC06qhNFq8560byUjXJupn9M2PvdUOHlz3uTikn2NgwP
SrMH47cJMyz6Rvnb2/p7meCLc+ng0K5pfP1pSfvH+afQqFvrTcIXx3TvK7iBR/MzxIQPgvKX28Gt
gaFQ9NN5TJyEtKuP8pEKu2ZtRU4UwTUwcHh4hp1ozd5A541ljBtlbV1+fjF/H5j5eRDTFSDn02Jz
fexSc8CagklQCutdZOVv2SCdQTIsxFx6/PPIIzdZqrLxy3j8+/iqilzJFXE6rPPBV5NAqyhi1K4R
OULTbIa4Jcwuugt0cffzz5NuPVNNpNylkOHCY71awjh29UHA/9vxUu2ot9zhCeWeCm5sldlLISi7
SJVXoaitTNgCasUqWyo4rZphHSAKBFJFtIVCcJXg/jaybixCPANJ5PxuyqLOjfDfQ6sX5J5AP2y/
JT6gMfBPitazBrg7mPrbpn2RCCWc6SGMKOm3oaZNO+31fJyWPkMDEsZOc/XZbCCE0Ph15FgacAkV
ox8VEFgLopGxrmfduobpNsOgCa4BEklKDjO/AFVxQsbiFPPWte5IUFSw/wO8NSWMgCaTWpHwHvdJ
BLGGnYCYeaY9BTNJLhc44xCF5E26cqv0IVYxkfcTQeYPdKyeMjg93CT4xOLJ0Xb+wzIQCnOpdcCL
/vzrAPEs2ElAnzCRU2oFB9d1r3Wlbf4ks4yZOJniyZo2lWIO+xgkR/BOXQ/lWw/cT8haBxCXNZel
4g3A8yqfrgG/DLhpkv71YE1rKs1IpqVeD7gxhOHqqyx0Qye8uiF6OV9b6sMmKVGjFQBRXK3ZZCkk
EkxTn7hzlkpe3f/8JW5OLiIHaF9YMvz/q4UkUQsOD14WO3g6kVTxs8VIOptG/cul7Ua9kRFs6dx7
WdR1an3/HsG43ZQ0L9LY6RSaTmgTzQZkB+t0VbQbjlBnmAfowcFl1IpGYpu8K91215njb1/k75PK
VKGXaBOZFD95+v/+ImMoYiMGzepIFdyLhr8s+tKuvLcoGZ61ycr5J+Om0A6TET4x3//nD5ynoLKh
q6YoXlfkmAZ6G/msZkPkfk7Pu0RflpTuL4u1/PclmSIYKyN9Bsr38vWs7asolcaMFUOPaDFYcP5n
cR6jzjKO0UB8ic6aFSq1E7S6NetqRjnkeWJPh5VMnBFnaZTmEDlHiyPv1L4LVOuSwMyRXcIGeuSB
lYTA6fdl+NZqQwyFKtF2uFGWMfXSBOHXRig7m41AtreQ5288yjmx87tB/HXVv/mcZAXWHdgL86/O
TcxDMnSqX87Q3wlSAxI5yt8ayqYgIU2UNXHw3sTvKuCXTgBX1XEi1YtNkCKA+XlgGNMMuF4OeFE0
eVVJIZzkap+zGhnAk1dEDiZjXDqA/k3ADxAoCbCKArRfmKSyurr3OU1wJDhaZmWL5othqucEbU32
1XtYV4KkdSqOSyEbJKhpchpH/tJapBZ1vbbXLHc/1PLZ7Clm5AwGUcnf1Dp6spT6lOTZm9WLuxxQ
PXlgeJnKl9LUloVH+hQ2yjdK1ZQgrfMoFQ8KtCYCsCbw8FeQ0Wz3zURZZrK+w2P80CogYHKj3PqN
At6C0B/CI13DAHiqX9KAay7DXkRx2otgLeWdz3CYkWMKa+f1z58NPSGolqecF1RU/Ow9FH/bVdWb
796gwsr6h7fv+mhfutVUUkjY2YpykwJbMqN209HkXEwTouw69EH+4GgSSeA9aWE86dCSzmGZvoVe
+dH41XoU1bMQcMqsOxbsoixOsDjuR7XsOJZa86j0P8J3yQI50viIEvThHoeXk8EiiybOlBHrKKMF
/bNlcJm5Vs1bBd3jtBYrBv9IhIAPXirHrdPiJMi8h7qin2UIv2wDtw4YkqhyjcTgbU3XuH+virHR
9GEAQMQRamkm9emD17sbkv8kr3jMyuFNzNHquPHRyoZf7jjyjS1IYjGcDs00a5Xr874sMatV7NvO
6Eqf4Nqegf0/GZK/LKz0FOavjaQ4ijN86ZOxTEO44z+LmbHLXOXNbOtTWgDUM3O6fvlUqbKrHgGF
7KYr6j1Yqqz65Jfx+ue5emt1paYl6Zz3OY/9de1uoa32pZdlTheiaDPSddFQ30m6Uxml6zGPNmJn
rBQfhxYqzSHly6EjmXVic4pr1BGGj3XGvyPY8yPs1efEFD9HWHCh+Sglw1tUib/cqW6+XkmiLUkv
hjvd9e6rClYYlGaVOdjpDoXelYiGnrw634picPQ4bKVxvxxCzx5M7ddcoRsHaz57qjzLkmaxVv97
bLHkdXWlFowtwlPmZMIzwNQds8bWsoUmhCec9Rt/FD/zWPykTr2C2GannXvQ5OaENX8W1SYyZuDT
ipjuf36Tty67fDmuMwpnMG5uV6tuQgYbwHne5Fhnz+DGVsOoPYcay6XnGzPupzsxpbbkadpB96yN
2ntPv3yDG/cq3oxoKabOBcu8PgbmhhrUSUp1qRja0/R+Ot1yvAqIef2sWu2JgOunLNF3fWQeiO+1
0HlkofJMWuFnbXhHwiifUyD7ArG1eIp/mZ03tmNJQVVjKSp70l/d+Ra+JTmQRYoSuuFenX1pWnGO
KwZQ4BVHs0l/awbfGiwKMVuyJsky172rwcLIcDO5GlOH6sCqJCSuhGcyg7y6yHX/FPoDf7P/ZTpP
7/hq56VfL2qKQgdala1phfrHxT0fu74UXYpXOJYvIzrGHm+4Ue+9LP2t8G3cetv//Kyr8WYJYRSq
6lQos+BjVYGLwVSC1MUNRwreij4DwGYia1QV2xeLw5hnBiYcc2sOFpNWX2BZP09E30Q1Vh79vDIf
1mKmXgDVJ3TySScBtxSPdj5F53aGuK6E/Iwl1gehr9QUa6FIbI1t3pTnP+RjJJoJ7UfYfPmXmkoO
EcxOqLVgV8JxXfnSukiNZZq1d0Pw6cnG0qpSlHTGxsSDTclFJkGwzgZbLKxtXrYHKwH6Igx2OVZk
QBfnCIBPI2A1xQAat/ukHdZKg0utaL7DsD63Fd/SSw99CsEkcceTFtMpkS0ijTJM2vPAAGETk++b
v5trfwqfzVQL5osrPhNl8xJVOkGGzUwYlGEOSNvqF61ISI4CkWZV4Ef7Q7i0+CkrFZUkbjx1o6MJ
MkKvWCU9SmkxecuRZlFZrMjBqrejN8SwUFP2Eb0gySdjBIIXsFWFiE/T8oINMxgnKK0WO/Q6hJt1
B5sOUFQ3hARENNFDk3BIVCwVMEgsxvwvJuo+skRYCdrB7w3fhiyEZJwK9owQhmeyNntiHBQ7JRbI
FPIjGD08Ooz60UyPoM4XSs55zBD7dZWyFWpQ4yL8wi3ZQVb0ZWEPMoLqbLrmlI751QbZ0SvTo1DV
aClcNE8qlvbsozKlixzjW0yj7Cns17AMZ4YO7pbGwcUAjuTmmLyBFFu+42v8vyJ3LxJq1QAOUHxt
VQvraUj0enG0BmNr6gMmUr7ktA4ASbfRt9pKBPfQ9Xdd0Dxnhtcv0mawf14ub84fyTAkFgcF2crV
hVUvqqIedBYkuXIXpc6KTDbmkJN4gUpIHfRlM1pbfuIv6+CtQwr1D26viCnQKl19rOYPMFQ8gpdr
2j+SaB3SKKGen/6yEt3cjjROmAodW9qI1tXnqIiDgNdbqdMNltN0DZ4oSPAJbl2qKRlyulke+Eer
lPcBsTiF9PtJ4daKz6Zq6DxjqrDXF0crT4ok7zQ6Cng44gLFaYP+vRP0HX/7gFCAS585c73xgcV/
6ROvvQCJuBNLAMkmxUeyaXd1Xd5HMpFapr51E5kOlgYs2SWIpoOcOUuklClYuY4Xp5+ZVz80vreB
K761hhaYAmlTrUZaepNSzfcICvEwECddsxgy/aw0YOAilstmmHqEsTCXS2il/jA5ncThTUlHh8hm
RN/GXCI0OfFFhPyfchUhzGkx4JPrRVB58FDkx9LM0LCrmAbEenyb3mYGGQz/Vx8tzFB/4ioVJeQ0
5wP4rPBYwluC3MtJ5NUlGPY/HTufdUOBo7eQvIBCTRvuTQ6pZBWE4BSoQlWJUS/ksCWxvATjKIEQ
jok4JvKDFAIE6nWcf2GkAkwqwubuW7D8CCM6TyXSoFbPeU+K6YDm38hrD7yDhUNbgkNB79Fo9U0l
YqKMS2/W9Hhs2/BpjHLoG8kkEsfzGbh8wIQV/HkO3tovdYUruoXejaE6zdF/7JeBWGlJGrUp9EN6
TPJjosfboRPtSCKu5v/ro66vaG0ObzgD+ej4BiTFFL5wSo0dTOK8q4VfftbNU7LOvQpdCnI0rnP/
/l1iIedZoZb8rsipfNL0vHTp99lqOreH0vAikZo+4mQHN/zLz7x16qFKQ0mKoxb3sKtTj14iK0hj
lpeeti8E9CT5b8bOq7l1I13Xf2XK95iNHE5tT9UmwSBKorJk8QYlaUnIaOQG8OvP07Rn27O8jn0u
vCyJIGKj+wtvgPLS90cvCS6NmufL7399Y398RIdKvjI2/VO1AXFq0C3oGO7brIUA1j6iKvNmRPOL
KNrPnjUEVafNXx/yPHV8H2cpfCy1TtDK3vfgn6WrUfXHQWGfTUWytjE5HME4QrYMMBrV29XSuw8d
2kx4wcniwfcfMcMGEDMTI7RStfoEHPP+TmOh6iC7wjMteyLSdNkFM9AGRxOoTuA84pXOZQ7ojUJX
BCluuXBrz10v2DTHUd2vPZ/3TcJKw2uA2vbliI5uyLtymaboS9G87XAmfmgLiHE9mnBlYO1FaT5N
QXNbadW8iqjEAmgOkz5BTTjQ8tDEP4HarIR1rNjnTYdoEgBATMLEmuyzWqPj/5r5qE44iOP99V39
4ahlzFq0gmhNg0H9z1ErpwivtCQo97KpP4sZk2MqKdFygXzd0bQ3/RBm8B2Xvytk/mgAoQdEIZOC
rv2nzKAbtTmpTbfco1D9mS08vmDp3uaifysVBmNq6zt0fx7/+mJ/tPrTeQLxrqt/ztH1H2YePWhz
AMkoH+YsIQK5mnUATkst/a1wDplv3BSieVTxyV8f90cz3h+O+33+nC12MQpHLyE2Tzsfu3p0hrqj
NI2XVoy/+jt/TP/nxybAwQ8q1LgQu4DESEuZFb4rlffSx9ADU6a9VWX30zTKMAW2HlONNduix8al
/nIwc6P7tOxmPYHL7qOZQd3Q4EFHUeetnG5vxd8KgfqR6043WWzdoVU5lRECp1YByE8zvsUuXKzO
Riwvcl4zMJIb0wSWN2G716ExmGQI5zjLUz8gabLkD8yNaPeiPLVNqgtiWmjRsE062No4t72cySWu
n+nYPkG7C465gI3UaOQbBvLXKzIvCsaCWF+rHrHZ6KCEUHeOjF08Onjc9R1uehhDAqXaVI58HRdb
YgJH2mP0zg641zFyY5ScJeKXeJqwBPdoTOTr2ERDOLemO7tIDipublrrxScinjrGBpYKmziZXux4
wQarf8zEcMTuod54uXY55c5GIj+basmXtrTzxkn6Ax6z/dFpE9yiIL/i0Ps3S8yPXppAGVDTeOBt
/R7UWRR1B+6ypq5ek10J62VEjqLX7Rendi5p+L70WJT9zUxv/mjwBmAyYEN4tIq/H0/klzG+hUwQ
buEdTQTvgd1GZmh06wYl3FS5QxmqBdelwd6NMiwNy+g4pVm2j7PyoR1oa9Ymbd8S1w4z+6qi+hfw
9phbjYuSlsgv0eJFL2FAUB3ZrE0xQgE2HNQg/vod/AFTwIZjAc7DZLqhVvndexFrcwGmskDzKCq3
4KdguOtUvKfWONolV4X/FgbtkPq0Gf31XEsw2wsCgNmzoEIeQ0TUgn43DszCffWAqx74LahOO1wL
YOKi346lR/E8WtvItRCPr1G87DUMKApdWUPr+L6mY7L/64s615e+WxOJ9h1DBVM+5R81Yv4wowXu
7Je9aRX7CZv7hqI6Umr+Yy/ccd2a09YIojoUJdLhpWk8JugrkMNX0HtjvEH6Kt+lOWkAqpV+4v/N
PPQjIAagbVpHKkrw/lSYjSdnqaORybb2k6shLd60orlLBMRox4aI3ONx0qLj3TnTI+KPN8nUXzu0
vlZjRObZd96z3JZJ9dnnPChU6oG5lZ8zbgWeZBdD5V9iWgPax9a+/uae6j+YQcFGABUA4EZj5/uu
pp5FsUvZqASf3WKklMP3G2amjUg/4PwMRoS7Oy0ivZDJIZBID4gsX64DHe0GmXzT58a8oYFGd7tA
MciKlD/n0IB6M+a3eOF1mYt3/CGrjaz6G9RR0T3BWTGoqXFULm+Lk45amKGrim8nL9uM6rjjp/dM
VghUVsLbF3lg47ZbkUv51kGYOORYCXVh1flCNyU5IKCGSF9BgWIcla5p9AlP8f6la6wErGGgbfSm
BnmqWfe+k75UwJBW1mAbK1kTK/maf5UHH55kCnaz4Vvs6GHkEM1U4x4gW9i4JxRLP+MoPkwx2k9x
5oSxJe7UejJ6T9hgnlRQ2BfWS9e2j8YwfDPp9Y38PqamQfefHVt6/5gQ80s5XgR1T4M8uUS1fgzj
VH5dR7p1DFgNYjvLd1QLoaS3DZYpgXeHHTLpI4qATLEjml91v18KpTs666dKzB9/MxZ+NBQApFk6
oBWS2u+7ajPNhKLrrXI/ZaJAFtJaIe97X8bdtCOf4/6kwd1oa5h4qvkLnk1eGn+DLPlB0AJB0Adn
7qgV/fsCL3bXTVOqAC0QPD5Z1M+uh8TwGDTcG+Ck+2BuNgs80lWK1vLfvcU/mP0pldDToYxLhPh9
9b2ixz7IMq32+YCJZF1le1ugYeYhdB9aDfQqARnpynceHN6BbRkliId2+6gW+D4nvb8zq+wYDY15
Yc3KAnAMECHEl0t3LsZhiq5RywwxTHpMfYxDiS12RDXEhG376yr2X/8RFnX/+m9+/xA1xqtx0n/3
67+Ob2P/2fy3+s7/bvOf3/jX7lMc38rP7i83Ch/+5/EfkLz+cf2wffx+y//YO2fw2xmGb/3bf/yy
qcDWzHfDZzvff3ZD0Z/PhBBPbfn/++E/Ps97eZzrz59/evvGY0CRGOrzR//Tbx8pgivUO58yzX/9
8Qi/fawu9uefrt/auXir6Ar9ur8/fOnzret//knznH8ioK2AojrVZwrsDBP5+etHwT8J4uHKAFpT
CBBKX5Vo++Tnn6zgn5SiWJpISy0XThsvVyeG80fePwnDqVK50Ao83dOtn/59dre/Lm+/Prwfh7zG
90WnQCEhFP+PPghFhe9fkUofsrZM8mVfLwNW8ePCAmF39DPQWZq1Ej41RaScSHXdNIFD1xh7rCL3
/JXfoJ00u98CUPa2svW0MGz4w6387WT/UQ3lrUirvvv5pz/V5Dg5z/IwHDS5zD9DBABXJxC7kePT
uuGgcMLYPKHd4PTyhlY6GIGyfZ5tasTluDNKD8Sha3V/F8R9X4DkJHzSO/i1Dqvan4K4Hhjc2DjJ
tJ/7BgMtZkvqUhKaTM1N8SKK+cWqjK0jZOPPdyyWsYcdCY60Fz3nFAt01CmcPwgP0bCst/G+SMt1
rRcnvN9tDb+poOOctcT/O/ysmuQIYf4Y4qgMkZkHyo9vMtK+r2kOw+yn4+z12At4iLANL6NX1Bsm
rH0R4e+WTfiy+mV66SWZHkJWc0IU+EZ3eU11rrLXilsChnF9vtdLjuKrnrWgDnDW5XhwBqE2WDBu
R0N/nMykPaSBi8Vq9MpNsuAX9JdexWHwlb7rA0w1atw9VxNzb6wPSH4MJu7WjZ/uUwplq2VveK1y
Fh/MDcHljG17RqRbMDX69b0JlGsd2QZefIuS2c3kZvZQSA7iQml/N5jPr/0qv55QdI70UkIL0RAF
xd+h880MYaeI9dGpLuyhfohj7VabYiQLBdsUpcuTqZCdyDE09lJzn7dcfBH5PlFIffLQuuknpwm9
sdyhFQ53anHy0IHJ7SJjHlqOupNq65acy81uEamm9rcMKaKTMblMjVhyZ8MtQkj7svasjYG0LWK9
6IZZxS9x5aXoKjaIakc2giJm/BXEIruQeHKtBt9JMNgcTrG0fxE+jZBGDfBIeWLBKtCRfLPGdUCr
XqaCe5dfgqj5KHQ7D63Mz8NZiwOgbTd8Hf6Z7aD/bjYScbaZICyt1q5FaplmzzZetiGW7MiSIXdl
C+vKy8x81S31bUONCMG7AqWmzN1VAWYxUUDM1Z0M5Vbo39i2tmqabt71skabCNk9p0YdMe/jctXV
5qfrIfTaa4hWwLlDwAEA0/kt1Ub9i5bcqvM5CK9D7DtK7ZyGmSdfOjc7OVVyrJUbT5CfWgI8q7G8
dVQGj6ShtLESZ00Dt1u1aALNsb6f2clqbuNLidhDqvhHk5W9TE5+On9SGjymEaPEybEfYKd0BJZI
TC3k5F2+IIuJgsaYjPSbXQ1RINk92TqqpHNmP2txvmncqMBhnLK0XYHIwWavb7h3Xs1r3SzJl1fH
VxSen6CCrlzNQat1EMji+lh+iTbd5n6ALpRJpRhVP6nRPPSYPFoyYAypm2NkMBArSRhkYGXZ27S+
ikqn64NUmRQG03Lth+criFP0B0U1P9gSZGUcMFKzFrEpfQTAo577Mtpf0gWq28orK5OPcimLtWY0
FLZ5dCKnGteRddZMS63W5fcSiE80hTBrUc2XlPojFCQrC+VJ36pvO9p4G2pRYYCN9Jiyh9nHLdvO
m82A9R5WU16MlQ8it16MwWbeiiJ05PKajUrlT1c6f8l4s6Ro4XUT28dkA0uDnjQOiVFDjyvQ5ptx
KZ7p+9Omk9Y74G6ox/Ocb+NSPLUIQDFzfKJUUmM7pKGOKuVzNQPXqTXHQFsNsWEdgZIsUiBKi9Gb
BoD1wTk9wdUnxy74YlnN2Oz0sIC7gEfqNwX3izsndFKGji7JVkdUZd1LcQWir1ulI0OJx+wlMUwm
tdA09EewnDdvYu0Z9N/H4NCNAO561TYjdUZj7fUIbgTD82Aws/kZfKjzs6kHxocIitO86CTq/g6b
JHTaFdVi4CXBGSXAjZsDJC55nVEb17phv7clSwR+izj48u4MM2q/2cTrnN2MADrWGZLpKzvn1T4/
EWhEOvk/hoOT9ulMyX07MUfMaPb5Nmc9FVm5TveAfynex1xdBSa4MhFinAr2DvdoV6L7llQ8I0GR
QdTnYUqnCew3vCiBgKDXhpN4WsjQ7FmxrPOTYTWY+6oDEaXwRk8HZ7BMpPLbdFfo6XPnNzcW+jaI
uPHYWRvMTSzj+8XER6taeDXGDluy4C0jDxRN/Mt5iCyS2azQ469OIMRTJDoQunjrGyNqdOk92Ze/
woH+FBQtmoFG/mXqLEB1x+IxZNDADRN7ldEobhyHxsuINl4XI4I0qQdouXTy2jAXwQ3u0aR6tM8R
vQ/hyshQK+ewN8yPGNLcCoy3IvjVt1aEPBR8CME1cJ2A1PmwH5BHsl+6QolBTNHFeWBGM4s35i5f
GPTooYbY62xRzRNL996nEUU5gNWIFT2cR5EVMK1QF3uzErSBW3/jRawSusnjbNQA76DiU6Evr2YT
B/KhUYawUFX9YWHAtoztFrvLteaKk1lgmzrF+bYd3VdVHwpMJpVSTdGiXcKypESoI7pYNajBnz+r
y/qQx81HRU8H0BMC1ejooJrUbPySqXihuXfmK2q92tEIBbhKn111ZIyVIT3nN6VVnWqWVUoNmNRj
iD4iyoDYJNAiUVs46gVMybBUfSZ5HjwYVmjRy7KKY9adrMlCZGxuDLuq11S5vtGxZhDXzVPHvY18
nG29AR+axuHX3oxBmg0nFy+W1lbOSVOnr1P07c4rtgFfIByC5DNLui1dMRkWEPrWTmkhYe48jVx9
OPrl6RwHaDhuw1FhmeSZrBBhZ76vjjOK6evIIwO2ppe+YVHJcjqSc5d/5fXwWtvebeloa0fAxcG8
kz4UoqBZ/lVNj9QTmvXURCdtYnDNXq1C56tR4NrNUssy6O5KcHyroWYiM5fyokJ4LCFqCdU9s/T4
bUwRj1Ghh4bvTqPN60JjFVp0Amngrx8ILaXBsP7tteCeplgsecw2q7rj5v4aghhYFY5NqaTZKRR2
DIse09i5dgOSzJvawp3JtLZJwmsey+Zh7JfnwKUYba8QNDpaebVJQdCtbOiia29C5IzEeG+7Sdh1
YO5xW6DjGmkb+lIA4vPr1jrOjfaNpISaWMGrMkR9vit887K2AyXjNL3EBSYntZpWIeR0xD7cnVbU
J7jXTKIwitbm0e0A5FnY5JzvRTfoeViXmKwKqBSYtshVXBJfWQ6nkE0HYBujMnznmzJaUTBR1re8
y1rMzmxv/hb7wIZcm4mUojH2StDksMLRPgMbVHU+TNhyN9Q4IhXqrvUlhqlqALmLbe1ZyOLL81la
nYDxg284erLBF/nG1qmDJGxZgufK/AUlACj+6PSC+eoSrFOIlOfdouL4ycbDtC8ez6bYFla4LBvx
XhFTOpNZWaMugkwj7j+zvcdWgrAoYQId55QCaA6swEXd0MT7ZlV15Uc3DPdmQx2qoTIcWh73NXNe
FAB4tBbIha+dmm8ho1ymPrbV9gTEY5DPVBfolI9fUcGrA2IMNXo0xHgFi3Vi9jc9gR4eH8mXr45f
jjk9KuB1upSbwi1vh7Y4ZVl1W2tYp6SABCMFcjuvo+K2jxN970Fdt938VCg3ukqwDmltfyizREPS
SDc35WBfzhgr6Pakb2ODsdpZGC5AlT0ZuTidh18woqjf4Vgu8BxamrdyQQ158q+B1jCMVDwnpvL2
HAal5mshkXI8T8aZgUWuikHOk3jWsbgamX4XWehqDrlB3JO3lNSAZ/Moh6F7ClosFCparyur8h/r
Mr2dqu6U1WQ1JiW26TglT1ZthPFCmBHErM6lroSiuvzjHPt6LszGSGMNt7TLciQGrxV+kvkAScO0
+AKNy9tNwF10+WtAerMyRkJIV48O6ZDiQ5ifkqhlvnRLjAlsROzRi7QPxtze+ku0FcPM+ueTaWdZ
R5Uzh2enQtRFTf9LDgOqcSv0RVW04dPK84zXaGSCbdtxn3TOKS9ZSMHaPBRBfldh1UIIUJy8zkad
sV3Doyd3N9a69B+HNHicKos5sncv+9k5nVfHRSNxNd3hWMr00BCCk1CkfZg5t1i/n9KOqEZ4yzcC
lNBTUXxRRo/UPwkGufZJJldBPN6OKm4ISoSqY9SUfJF98YRIQ1j3HDtPVjMXBJ2KbXJxReWDIKC5
ajsXhjDBf5w6b2b1OaRMEotwoaYi8LyrtfzzPPY9V6a7NEoDnFDYokgRjfQwZR6IYqqheyhRFfIq
tb7gbZlU6S8qXoA+/Fj4JN1jSjxsuTkCttwbXy7XKQSulTON76I/5Q0L5vkxL8ldPlAmDrJ4gY6f
3MaGvwdhciUT5p5mqE5mx7ni47RLwdztaNDAROo+6EcoKxMm6+xLpUg0YdSE9iAXZrvzOFbrcGPb
e33mtMqBsD0vb0fpX0njbobnRnBIiDSbwyeh5oley7DtaHyUTvHVWwDLxnHezK3Kc2VCkTpGXY6U
75Bq071Eqwjk01Wtl+l1XeeXWs2DsLEXb9xF22ta82qlzlOv+29JEBy9QtwWLu+XMOiPF27xrXK8
cUdRNt/e5DpTTDM+potbMynJEXlxTSV/4ENZbAQ2a5FcLzI0HfypF+qPpoehbRDBMAvy8BxUqhqA
0ZGuCwfwhI28+jnpFPHWpehKmEdAaNQpNlLRL56YrwarxhNKI7QAoPTkskCuAk+byL9YJBc6pKIU
SKjb1lo05ryrU+NqqAPU+CMIf42hBfsktm6qIvgaIw+dIFmEWe7k2+DdFE2/i0bemiGOttOog+kc
qisW66vYJxLrluLCVJjBoF142R0XfVFMO7kz4OtbHpIa5543XjRjhnKlixw+vaEHXkZxcIK0PvRe
jZX8VIgoFNRwV3pVohs7LZ4IMx+h1QD2JxLIWXuQt1WRCH0zlr6xDWDluWktDr//UxN4HvQKAtpK
mnh417FIQ6YG/ogpj116zp5qGT4LzfhkqUOfTyIyCVb2tKXE4fzHIYLCIDwj3Zi0+w/FmN5QUHa3
+jyMh5FA7OA5ODbEljeE+TIjLz9oTXU4/6MbJlasfrL//U+/bgIGO8iBsPq/bah1CV/UzZQMOEJ1
tpn+uJvzt3/f+PedYR9ZYb/BP+e/nX89//T734Lznn//4+/b/D//9t1e0xLR2JFKzW+XV54vcnQy
ROB+P8759DoP2e++x977/MH5H/yWD0k2C6qGWtuBQ+FsaTrb5R9vSvBNBOl0cbaCMnSwQRZ+WMjE
ljbsjBa427odYx7IKKMOdWerguHI77Hn3g2132wjo6xQg+zMnSymXdNXw0FPTkOPvxD3Uh6iAa36
qYsmzMkK9zAg0Ukj3u/dA+ftHM5/PP+DX3cSWjFa6E5sIYJMIYksLgdq103eIS4y/3D+ienUO6TK
73zqDcgz3W1fR/ZWYPx40NraPGBWax6iebzD4xwpFpcMkzbIR876W0ckHBexsrifBrIvr9y4RonG
R4FRqtSzHe8tF6iTipSaxCUC5QMRIHaR0LtyqzxHvLIGXBjYT4XmBt+GeZPN1gENCUwLgGysYzSW
DROZDcct3Q2Gq9ejIJW/CBwsJnw9yneNCToognNkoqawVUZofXJ0OnT7Eqw/WaNx8ht8i5c+JYDo
yDpHdOvy8a4egWobXXXU/KJbV21wjHR0jNOnWI8PsgCuRicRmK30y7AzlmiPJsQWj6Tr3JVXaZeC
o/Tcjy7Kb2vLdldARAbk6RdSmoJyJ66s68FZ/NUSxTcTrA1riG8XDTimJrBQGMyHwc/zS1mkMQud
X21RR/w0Z/vDr3B00xpMNEZZfsPfHXxg0380wEqncdpMTYEFtlPvRNrfOtlw7GqDKLicrkCXk664
TLyNIxGmsf0L2gTXVS/DsUPGtbLkFMrhW2HM433XddbGshFsqEtvA64AsDoDwi+8vYiM4mJyJEBq
HFzawhI3U4lhGwPIo2bm7Us8pVd9DVexVC13F4Vr+mg5tR2Uo802uZ9K1yVoye1L3Wl9dKrAssf2
gJVdBz5L+g+O6jEH8DfNhAZ6BYeKPgFOGAjYrRfg32vwlNR8y/k4lpqx97KZhiSyWg3ibmu7BzCD
QV/TIEZhd+NlEPRijdvefAEuLuxq4KFUb3EkGU8GvrdUYMZQBg9mShkattilKUeDuq28qnvLBzfg
ozJeNfvaAsdfuiSZddR/4wzIV4wo2OVWDbgaF5AR9muTYilBScMHw76z9QRiPczkGMc9TiPblCkC
bXEKdCUwxTFfvCu8igBgEOEDcaYep68zBOFHvXcuArzerBHJ36GrP0gN93FtnmyWxl1OJEaPWN8M
UV6TxlBDzFoOhWUs5dRkCzbiMtF9/zhSu2YAAVNtdWjRTbo1ESp33CX0pLC3TtdDBnWMk+8UMR72
9o0uo23VaWiodwZWD5Z8dvvkljLCkxv5u8FissCE71a4wXVpeI9RREmk9eFlGelNp8n5Uev0dxJX
Sipudjlo4sVIBkB13nBbd6iPo7e3LuwaM5J09C+qoEGbJ9vDrMN9aYaISgn16PW47eQSflzfSjrZ
0wWZyjulofdkya5Hw7rUCgjeaXV0j3aSDRBI6JMYMmUxpl3ZRVdagZSLC8WymnCnL/M3Y4Cj3nUx
wzaiaGMcqwmMbu9Sropdiaa4DtSPuHzfNt7LPHnFjYnpr6rOVe6CO7NoPsugRNSZyGgx56u8oopQ
4qQRKcJktkxtuETubWvV7b6BIDmbyWNfl9dBhiHVPKjaY2DcyHG8njM5HGBAYGKbt2sK37yoRbRy
Mv/C7+LNEtWYo8ol3Qw1Fkgj7pPUFi4Sp8N9DrJsVeAIasr5Ipu09KIv81vZ5zVzpzFsBApAl3fW
aDsPWkp2lrnjNkoQyMSTlAgGrZZ+dp8d28FtE2sIshfRjRttQNvQlM/zHNwSyYXBiI0m+LR5Vfm7
Je3eouXaKbNHRHN2THWPqZRrMCTrVMAyoLm3RnTkpR+p9zbOvnetQ4DVQWlOCCpqwcohIMlFDG/f
ah5qlL5rWkHRvAeQuqV5SoeDHFEpaiXKzroekfRyw8X0bvWIFCdnEfOd6a7okg8Lb5Q0EscZ5Kw/
zCudKL6ZSiDzRZgbmNJj0CeRy9Pt4SNLJmoTjTDXfRngPea826qWoVFhpLROp0QLezwt6+i4dOZ1
LerH3jVOCDje0Ntysa66iMbyHSjPHlfZR82Is+3V6GvJVS+sjQZPQcYIq4/lVV8LVkvUGorNBIcz
rdsbZAyvkyZ/nDWmjUCI62wM7dF8T0zCYLNp95VuPMvYvPPcZhv3PHpoCJS1nGZlG4Tl4JSPU9dc
5llMH2BAZBoRbO552UL2W8xfjKm+NYr4ykzljelSP3A8Cu2LMA/C7sO0wEpIL67amFgNB13czuIM
qvhiVPg5JZSp7GwJu8K7t8i5ViPvZbFgSZRMaJK3z5puXZbUIyrbflaPRu0K/eF9o/RXqIyZ7XXm
/2IjUkvGDjarHV8j3/2YGu8RVYYArMo0eU8Fj2OY6teZd0gC3fcN1IGTdwdyD4bRYVQ4dLwSMGWF
dxEv7qHWykNgDKGRFyY1F3lNDX5lQxfzKYEPU3+hTadpRqXeonRa+M0GLbUQ4t4b9ZT7+X6OcYWP
dTyrqHjaEQL8BWD8ZAnutZIOBdNSvyuKhlT1ctGqJZTceAQln93Uu+v88q1a4kMvbn2KOkXXAkNu
TloGwddKtLeOmazPqCwhCInXhQHChM79taXBj7nuJ/NKarhXtRnATKPJ7ydn/qQm9kKoEjZ1/dGm
l37GMKxYrtbUDy5A/iM/Xl5OJQAWQO960F0uSxNtXSMfyWz9u5kChyedhAxbYreKKHeVZ826MLxb
e66wcCOVpChaXkUo4FEdcS5dymtG0B40XmZpX/aZD8GrOBJXx+HsdkuIgPIJRbjPekJXve9wRTdi
N9SNTVNqziWmjPusrpgNql51meqw96f3Lm/e3Y5Vv7IZhHpOi9WhqFxfIdO7Mahy+yCIEmi7E4bM
yQhID/zeunOwnI2qmjTKiV+lxlhT4utRQniAS+hGavAmSt9ZQn3okan1kg477eZC87InayY/akpz
V0426UVS1VjnklKVaOra0vIusVOtMUm6p8J952qWtc4KFnoXI+nCxJbbnuXByIz7mSBJVV7yEPwD
BWXSQagjYh7kPtMwTJhye8fs92EY0bMTa+mur8fXAZWTLfWladVOw0nQQE1AkRnprRDLqz5V4N8q
1nTknfEixehAY8W2bdyOxMtoMkZkVr4MAYXTHLDotkolyBrKbSyu1+aMLXkkh9cZn7tBxwDME02y
XgA+KDvep7iwuSdF86SN87WbJk+l3qMj6WGvtoC66eVwmZnOTromDhzmTR5RN/HwgqeFl25og6Qr
QGZfKO0Uq9Ch17USfvLYOMGtLH3lr+Na+bu9EF8T67keVam5JBfOy/QuQyVQRvbeNuvXcbgx+rXj
G+/NQueV/2ZwEcTr60GadODk1nWgrtJ9h5stt6B4V/R4qYphb78CP0QZ1l7pOAWrr/ms3eZvn6WT
ubYJ71tEwVjlaD5jDcUA0TmEy+7V3lK4Pk1t7MbkrQVp9++vmknNbARYRG0S0LuagCBzOOEEe7WL
oaLPGUXr2Rs2M7sjkle/mlYVWunTgg4i+40bdOMVl4iNI44xJIj/R0bOTMhZTVYFxWZYp/kj1jet
oDBH7Syo8q3BglQnbljzswW+6vyz+oz/aqibASMHRRvEzdiGINVohk2rvPH0d7lvhbayLBzf+H9N
e5esAjjOrtUYjLhoBXz//BGqjepn9ToG7Cergmv8a/eWALONSNoN89DaoGI39vqXOrEKXTZalJR5
U3lXZya1uXHb8w2YTAG/jmVACafixdnVtgMT1QS/rXxR6kMiqlCdq9M1Ba6K0ckCHawOXrfD5nwB
NK6tHBeU/mZqqlDtTp2XOqymLgea5fna2Ufj7GKyLfXtxNdvWjrZRknFhE1bGa3V7VGXp27hvy81
4KzMiWiOulmzkEzA+kpprInJ3jB/b5uM0cbfOjpguIKH6me1jaDfr7vvOmmLLahmsGmX/7o5aoE7
PcWdh93lQYQXdL82qGNRoWgSb6v+FPOx6Py92gRuY7gMZCgwG2yj+FC70nHEQtCYd7Vcz237LkV1
q3aptgnEsVhu1BbqnCrxmRz/fVLKQ1mdcCycC3UoDnEtR3xESZ6zzjgfTu3OlQMYwaOFpRUpyn2w
7NG6JnrJNm4lrsoW3QOaWL7SXjQpLLaoOvYWXT2koVbV0DbhaNLpiK30Cyj8o8VblUmcbhfNrXdJ
rGss9/PtuYFf99kXy+2jNjFcS6dBLKF8jDPU7fRS3w90zE1p0g7OcFXqqUXrFUMReDR+89G0A47w
VQfdfproZiOllG6rPFq50mn2Tgssu8mumvgNW2vJYmPekS28l+NU0nD3bs4wCLthoI7lkUWSYplq
itjNoy0wiIb910ErmAWJfFddQOZLzDK5sOLqQYxQBxYftA4SFQ0xDuWG4tCJ8U79VwaNuakVTExB
wTpAQyYM+e24NbyODhaLCMLhCKFGo9im3gdIcByWnPmlj1r8HB1K1HpK5XshYoMXZG6s1nuyluzV
qjx/7TYt+lEKLswKUZ9mp3/IY+KhxaHI7pp0m6yZNcMeSeP0C2+qnItZLVhtpnQEGorGODUwd8X6
47ncDauGLUXqhVrYluUVIrb0qlQHhoJdsW5t+jEpmheane6DViRraqwMb4rCcznf9gPyyFkhrmOk
B1euapnpPQiKrso/7DbF2DgmezQl5199Cl/QrLWKV/ATG13riZho7l/I1tjrJQ0kM9XztR5tmr5+
qWqjQqs2z8JIGQRb9nYxaLT0/iDW9qA/QN+iS2YWp0gMypmwAshLk0LEETq5FrnOuTlJ7LyvPGoH
VUKh2wTXt+oja7dEPZ3YgmUYsQH4V/POckW1NTHf0+vCvqhb/bINKEbMEtdBqZqZjimuziX84qIU
nOYZeSWAiq30WoL/G7fpBNtFj6hlG6oNLQ1wb4V4iCOC1PNA9z3MSYbK3bRG4GyQJB+2JZnM7I3p
rupo+lVl3RFh0Xce1JCvNdxOFulkW6e5cmfHupg1nuow+ggDETdqvr+vnFleAyoPaas4N7p3CIT2
vETTR+ovxiYNsu350A1G9ys319LNZFbYTNpxdYHFGPgvxR+3AZFMljh+IxVUeaUHjpGXFZibgoNV
1XW2pDLsYpj+KeNC6u5zATV0XUsKp0PhbMf/S915bNeNbGn6iXAXvJke7+itOMGiRBLeBDzw9PVF
KLuXUpmVWdWzntybcjw4QCBi7/27gLplSW7CCvl9MvMvvdRZ40vIm9jHj5ZkZozs0SmSgUlDMw+T
YV/i3lCUjJrj0dMQRoQnyzbzDRzuvOfZJi9OWPmELwUPLmqKXWmQzDlOP6g4K+xBZhw7yurc4Q+F
7PNVNwAn4jG/0Ac663laiNwcy1srrn6Ad8crmDfBNrbrUx+K276NL4abfvn5VRBQGom8sRFdMHWW
70LYs7a1YnqC69Kva5c9wMCDwRxoIgy9uwRklUbMCacY9laBizOmZbAsFJwqAUXFkioqrociD9/+
5M0drSuDet/LoYh0I+VRl1INtiwlxjZxEOuoiCmNbHcE6hoo9PLk1PvQ+IGLFGjQ5OBylB9vmWTl
I/oDQeJXul3dOotzX8AgBOwBuOEFJo3+uuutZyelgSu1vQ7kmA3VZXDFluNgp6cumM/YZ7vQAxGo
eqKMq10W3k56zwAX2vyywIsrLaoy+SEjSHQZGi95Xb21ufOQxfCAJMuLo4PqEbBs6UqmQ7zAhbQ9
zv2cXEL9U+JnipizDOzDfOjZseBNMCu+iuYQnJYezY5RNxND5dBgKsx+ipi/WYN/Fmn2ZhrFrVWz
Fsog/qaNxIu2gNpmn3q7fPR4nydsEnp944Qc+N0SkHfY0YHq00scEWkqx0DOAJMniZ1mhVKOamjK
Ho2FGVHJN2ymeqInsbJ1GpNy5kYQK3FV+IAgZgGqouqLGJFpEQINKnB/4zbjYexzMqFEHlwKzd/V
jnmxs+EeRWPC6JAF4g4064QWSe+BkjKiaLaVqNqtX1kPdRuIEyDbJqkwpHINmB5V6uRHfOFurIrI
Ttf8Ufftdx1buK21UAOU5FskA48gsOkvojVeBD9hRjj8pzg0G0h1UOfh9BCYmCHNxTiSGylhpr6h
e7AJzUb6eigA55qofcZIe59if7duPDBtr/sikObxJ3lqbN/L+ksb7/AqL+3+nKEP2yrIL0/cq8U0
SPVimbeS6YlnHGGoBnOTeoBQ0zaQRqLyTSJ2pLfAwAG82c5z8iVBQdevn1tzfMiMgGEN/cYws3oZ
BCPbq9071s192WgrXUPeorAzmPyrugpem3F5HSc2oCoF+xRBzCZs1BHaj/RffByU8OJ3VrCB2xnU
asx34J3/WfjUmLxocGA7pAZwKOZegaIgv76fElNfOg8L5NBD0TJGtLWQoVmwVtyFtOcmlRqou6RH
6R0b38TBLrlKImE1VE11q0kmoxdRFoWBd1S/csJJLvf8jXsiTnHkYjreuVezRYej16c07+nfBuDI
QAJ4ohcnGtD7JeK+/TOd3PldkSLp0PJrWx7O595fopKgcVVFnYruQJt2yNk4psW4CjzIoxpHMzkx
V1n9Vc2Tv8FOyVkJ3yCO1JCciyrlhaCTgxVAuVLBv5slzSeGCbAFWfqiCHkXrSzAluC7LwYIJ/6u
d7h76hRlwLYmqeg85BxrZlw8DE3IiwAFOdSSL1k2xXKdYnnA3N/iefzk2kuCQ1kyCgrFfEuV9W1s
2LHlDle4BKVArTz6ukgOWXyuP0Wy3DQa5sz/fNOs3zU08qbxRU3L9fEz/EumE7KazBs0qz1oiQUB
rg4fFzBKXN3YyySWOzUPnSlTMSXrR9EjQF2Olc04Th4tNCwXrwrIunS0p6HUriNh7hQ5ZsEydLUs
bB6eO1e0cfk561runMsSivX4jjHpt59sNtt6Gkxw3IUWSZIbojE5LFlzh4yJQzU+yujEmKG0fAP/
+et7f10zFq4gNioMHybjX/wBol5kZpAQxaTrrblL8o0W+tHaizkmCi0C3yKtRpHpdRMj2NZPzoqk
p1k8yqSQJHDJJg/n8MbB4N0S3pbN77C4bHXFcGxrKJaqYJgE0RcwDSp5qER28Tb73JkSy78yL/hA
wpUKOBDsPxrGHiMYUbD8pA45aQxljrYir3XsCsZ2O3oV+jIfJlU6wfDIp4OnI/1fZsVDSkdbnJy2
Pro+pg4I9GmwYxxhncQ+VpKI5UdkiBo5MJDF+IhMr2wfNLA/szc9hHsUzU8Z1ITFa7GAl6crcFVN
QU74uiqUzTTYwONmAGYfBUyszT8/EcIKfhdW4eBpmYhWiK5C0ospzJ83MAf1XZ3PBM2kFe6QA8Xq
vvMJxTRRkxXleO0uLmamZABtStGfXFeYm2aIvziTaxzYV2YXPc1y8dWSZ0VU2RmJ2BX2ay4+f/wj
LSlfGoI8gxL86uem1BpHG1PAdhDpVjPMd31cPrwkeoN7thvb5NEM8i8/Y+MotAcGHxyojQmGAqss
a1x93VbeVWr3b0tBtPAsQp6H+01IHieeW8mWCMFkG8/5tvC0p7CL8Wmp+/Em8KZtt3RnTXT6LhtM
jCBL51wao3N2oLtmGdq6Bpgk5kdfhmI6hcHQ8DulcQxHc5MU4qZlVnfAWTWj8GqxZKhaHTY53NlN
PTJuzPViy9aGeKN6kxx8T7gMO9nwJDNM0dmsDga6Y33IHb/JqZFkkeY2+VcekGTjszc5NlWgYlKp
Pzcp5KxGu9OH6KsscjKW0L6Z7YcqKKOivnU1EMym7PGSkW+GJG41nvO4hM1F9sVRnbx6aXMMqvCJ
nfJNtqZ00aRly9lQnHevY+C8hnq9yRySkZshRDoSNHvGkBexUHEFGjXCUg3SAuKbJAZR8a9tJMk7
OIxf9jDdiaI4m3rs0iTCoU8sqvCFsOQyeo6a/KCYql38XkX9d82UPyumh0A16pVIIpyiwCDL1rZD
xkpZYhA7va+2WkYnmojy0rjeY6bB4JWsLllxtnlrSjJIvoZUfvHz+OhHDnLYn/y2XvYd5cBLpxc9
fWQjDgkcUp8hghcz6pAEOjsGdspw6bJLLtdsCxz3axPuvV0/9gZ8ftEOa1+2wlSy2xZi5K7trTss
TF9DuQt5Cx+ud+I5EearesHjpo43TkkqdTrAAKgjBDDCvK1TnCfRpxngKpKu7aCRbV78aLx1LI3N
hr5n5RAh5dCT+xrWjliO0TwHtEX46N9Porqvk+p2lroJQo5WHe1x0HL462GOk4IdPmoMzzehQai4
RcaQars7jcHJYDAKWCjvDUl/rDT+IT5ZcTJe+uidSb+mqWUbx2fDaDg9wIxyyz/XLgz/tLOSc8NN
tpcakkRZvo7FshU+QrZsBLgGGX/qs8o499DTMCpZj2OW3KbmeCSZZzxUZsCgx8NsaFwIG0GQxsgC
L7GqHDhP9MDZ20t869BbHrXMzTd1qAMA+uNlnJfvTjabDxmevdhvXXDOfqwXRCyd9+RjOwYGU+gI
A5g4JfA9dULgG7yEGG+VDGS7xN6VcWuuR9MatnTopMQgrOj7fO92ZEFP+NlvqmCSU9KOTtUGuOtq
iD2QNMuD1zpbRQzqkPXMeGLwJMjFicMTrLKTldVil2nlaVkSd9NMuoVyeLkymZrv40GDyFKWx6Kb
zdMSLFdxaWdbJDC3Wm/U/Lh6IaWG/FV70SF0vdazIEPTEdFudNqvyeR3HY0ZQ4Xb5QlKmnXyvPaP
/wI2NLCiP2mmfrcYeOFCXzvUumVuYtd6dINqOQXd84gDLfMlqCik4DrkRMr/7ACD+i7ZV3E2wVcU
2tnEwxbKw3QQ4aKdEy/1Ts3ypX7Ryt9R/4WiDhC0saHZljPe8L7lQAD0rxbI6wfb9oJz2C/p3i+t
l0QE2WWKJvx9lmITGIUDNDXrZwwfr3r6n0M1LteR56WHPM0NlCM9dPNcEI2hEZpRDQnuHZXjnOPB
vIVE5+zVVaqrsDxcNEqr/apCOCxhVTaQHxIgFX821iFt6LoaLQfn7WFvRnN8dPMcfEdkxIWlwdpJ
+Di9IoxY1zGyyxmcG4CHW0tmAbcwBM9+8Sx66HWmEx0zr3HPtSxCQgOlsD+hp0ZsdmdHXXcYHX/v
GYxUMupOgJbpGS34bknmzWSaH9aYZtu0N5uzLbrmPMXGDwE5fVfIvOG4nsgQ9otoh1fuNpsG4+jZ
JWAOU8LzaNoEmEbAhuzFD2HkP2fJQIJ4qENnCREdFe4aXwi08FZ6Huc7p5uvy5bXJQ6MW5NIbxIs
F/iDWpsepoeoXIyTn5wWLqBfopLBEH4kkJyGfWvkp6ifu71euHTJQiztydG8lkmGtRoWQJR1Ohu3
JQynEwT79JhWIdxjlAvMCI2sO9EWZohMTj47NQdP6m3Uz4ig8uLsZk1r08M6L0/i6wSGOP5gjEBp
xhK8gwDjWuOkGMBZixKlqjqYWVq5blrE+pYXH5SEq+o6JsDZ8BVhti55dRe1a5VSmwG9+iOP3Se7
WJ5UdYHtYrUBJ9uPJnBe1LWvpK5mOx+4DyZ3/uZjOpItU7fRpZ7BwQkcWgkW2OFWUaPzaUr2MYKq
2cEMq8m+z1F0VvTs0szdtUchDVxH7pKJaG10tWv4UTt1lYowLUdES1jcTvEGUuPJiI1rwybTHVBl
vfQB8Ff7qOqkZub4GKNiH6fQrfIwaNYaHsiS7Iyvbbt2yuVOHp+KQ474BVZ/w97Pt8BJM70ncgzK
bZu9jZIarEM7p0xvHhdRvEk+rGSfuxYMdIRNQInTpkUSkCCCDCvin+XUfIzmDac+pbTLT6pHqDl4
BrQh1WWHCNHKwOFqsc6IAEqZK676ns/poD5nAtKZ1gtaK35HiWSWqNZXb4rbP8R07l6ywwIfnno2
7o1+fFy6ZDiWBa50iRVfNflY7fR2pzRbiiCMW1yxbnR60QGe/dYTKMsgUn5ZZGCvEM+hJ7Pob8W0
+NgGFCejQ/maVlKDGpiHSRPXjR48Rs4CVmne0t2iDXHHRwfmbpEnX4vIeVeBoHrtMZN27q6bM8qa
3zBvEatOF1tzFrfCsw/l7CI0cQ6qgfYk27hvvRvYEjdj0Vq7oYXF1XnNMVfTNKkHDLQj6VS3unR1
KKIZSQTZ9n11aoN6s+TWQy4HmrVU12gp8xgd69Ax7ilarItjwpui0x9alC/8fzIyq5y9MsTpb1qn
usjIqGeKZk4nK7QyABkkGVH4OcRYJaoVscQWs0jKyFVq1tcU0eNKDVumkP7EG/IXDw8YzJBfkaYd
I/AVdMXZuNHTESURF90eix66ij1RPZURdRG+oRurXxYkusVbq2m7Ntde1AdETgihh/3BKqdulTrt
oxTt2OwP7LbiRdaean4Q4mXUCSfayPq8Fc1DBnSNSIbat2Bok6a09bFWXZJGIxlj9O7z2boWWneV
eLCgwwamc0vKBdHckGqlBwMe7atArxHOpHgku7g/cWl67zyODr5q0fSiY6O9NT1ekG7k8eCfaMJD
4C8aTJ8JkiTSS05dm1GKwIpKPiH30x+Caju4SXDppBQ1kVIkfDy4NBucTrWIGj8i8OIrf4g+tOiq
QnPOtPpJt8KvWltIkIQ/SZCa2ExeRU0+LrdjybWGOEuDHnnd2h6qG4IgNuw+SF2mfJto0Xej5B7K
KpUDm/wL720ZxduhmoNvelF8GSZiAfnedkZ85+ItMXT1ZxZmR0MOQAomv+h69WM2Nx8Dk1NLXuNE
/Vt7Pc4UwdJxiQHMoZLuo1iq8LQ09bGwTOhi+DHTaBxGjVcnCG1no2m4Tg0W4sZe2Hsnhq1rTemX
mojgzLqJiDVfewwCNzagu/ptsmBX4WA8+Jn/7k/BNTOorayX4qHf6oMfSq4Vd0BKh6rorSRqbrv0
2KS2yzmT6vefe1nEgx6r9C0g7I8Ev09MDgXT6BoldV/im4+d+WTs5phOHpI422GLboJctMkaKaqt
fV31NDhSc9fiI7IehLeTohXZj8uWxJlpr6nJ+JAsXgv4M3NFyKHS16fWOx5CCAalwkP1R3XMqR3F
NeKZLsdVMnhUwimlwDDkohKz9lSS2Fwip1YDODW3NmXV7BEZnHcj6hsMFeCVRkh+KfwKyaeyxzJb
W7yoGYPIQz8ZyOyJYVQAgNLnEKfIQoD9ZXgDVFrZdRB6vk5aHBiPjetQ91LZDwaZQz6cjuC6X7p9
UZm4msE9OSatARnL9UFxkvyUzHHJ0fLU2y4PwzmndnQ0bNNZW62HHzGedmsybzREutr1sLj3XV2G
awy0wHi6gam39WOWu2xGDzp2TbjSGojn9Gvoydyal6g82NOujqG06onrbW1rY3Y8RaWI1ZOZk6gM
tshppxyjLaOk0S9Guj11CXbKjjuG4psd6+jTebm1yb5pp5LTlR0pLWgWhY1q32NAq7cUB9lob0U4
3xqzAQED1QU2tyQL1rq3IoaJ96kxTkogOkYH2+lpjboNUk+tvFEAp2pyzQHdnuVdCD8BZ2f63hTV
N6vTdlG1XLcjL6pS3YYeeKUjpn5nfe+D6THQ2mnT2QjUkqm0j6mOFSOpXxUyiF1XeJea6BgANQb5
9awTxYcPTBUze9BNlL7hQdl0zL02X5n2Mwbb+roYB4QlcuLjRDaav9YvL8ymT16A9gDfpa9mHr+q
TIP/6eHhjA/BOs9v0wSWEPEpTA94bZRmWSlP4kUc2dEeA1t8U5DbPHPW+d38bQmMS6ovBIov6Qoq
PIOxIJMshXIjgvSbUryhFOVcjfvvXrjcTPC2x8p77MT0jE0lNnHu4xgOV03l7H3Zv/aMKmCNodmS
vg5EJFbbQqq8JNzsCsSyXLzqJzUdv4ZRi9JVXGWMfJIKwrlYoTgIfp58ad3ctkQ1QiNNdlKNqd6u
zJp3tmjPfmlCXcqe7IivUqXiGPRw6MJulcvyTnRsz+qVKyQio0ANCRT1w3d8Iism4LrYYwSZ2/Tu
HYvLSm8TR/8oe95LTYt3g8vOGRS4HcjJse/BddUxlFVHsp9F37WUjEXpVPATkjaacQUlypWaqH7R
LqHmSDtUdmX5DKFagNWnDJ0bwPymbo69BzbReo8ATZwsskaqdHam3kcuB//6OE1Fis8Wtnu69jnY
w2sXjkRmgleKLCJx95C4vB41Awy1GrQmqbfqvVAzBA2ABciHH8h8Ev9D717WzJA2s41CLhSA1Tnv
5KM9KC1RgLR5pUFqdJYUkzg/mhkkLs/xpEFpCONdST3M7JFrxSsKIXzurIEa+fEZIyiR42ihxyHq
Ad4PBonYGMhxxrRcIrkg657eWdbSvYWfAj3oUWvK2wCrV1iH5cXI2XxbaqYk0mA8wPamEJoOljzx
fCifSLnzW1mPWTgRF1jXSL0g3hBy9iUrLYPSU93lNLZfRupOf2LgoyRexpO3uClXqYNLthqnWIaT
Oq1v2J9nO/qSWF8Sw09ZxHU9pHv1sxyJ6i41SGraiEca/69SQxKNo9fJ58mvlbBYus3JXZ+xHVZQ
yV7NgCZYJ2rePEUGhFMwCYm6wD9z1zrVHghuvUvRHoqxW3YSwoRqBubl81iK5hZ582tLc7uI4Anp
A8AFswwY9eZVlsev6h0ShjHuvKlBsOJV26iat36HwkR61EhJnDvhyJj70a0S0vpSgC/VvJ72kTOk
QMUU7NGWUGbIN9Mf8jcGR/pCH6x2ih5A25inbUahNKWmvBnPCuJYCkwJavdhjp/6TweD6dVkc/aE
3jW6nLeSlnoVMLrAnwF4qcy/yNp7S4rxNglm5JaRofBvrPiFBfdY6ScJsme4W3NyFm15maWZQOFl
5a6e9jZ6gMqmb5CLdU6o7Ts5nZJlCxhZssEobqdUhbKeS6QVglUgf5UKREUbcaxil9spI2MBqA19
CrWmdrCIFXZRBW3LJGRsnLJq5YsF7HNyiP/F6q2G+DGPOxux81jbWINWX4owAMUezLTsNqMVdZu3
ptEMGOXFbbL0FCiR+4YWBgfs4o2d7lUP5p1sZxKprbXb4jb2qI4l+C13vbTut7D9S5qjyFqNU/4h
Z5BjTw2pFNycH88RXjo4ObCu/QxpsI7WR9bpNaPfHp3oEjrH0SXqTX2FeMBAMiiJYaqIo3WIfpBz
2lKuzckPH5WvRYbMmjMS9m8XHSo8AbJa79eZY77hAAsoznuVVMzTfczKJw3gTOBexJ/j10AbUpvo
VaNWcyEDo2mxUZvTQohVZIj7OXcFHS/NX89jCWr0sb2zGjSExCwLVayghLotS3Kp/PhL3lH5abHV
0JFJRUdr6j9n0oVtbkDP6pXjZJeSCfLilPlOjfl1GlNjUzbFR58nV7JyWjJKNGrbXZ4mqIpL1g6w
yrNuMIbBcR1eCbav5vIiegS4HoMOVxYSjmkb+HcsZ7VntFKXnqYQmjL0kyt0LOewmXaMxbdcLo0e
YPpPWTyVzdR7tM4+s1wDh6XGZUxaTcu8ptrIkFTQ7UbFRjpfMCYC3pEKh6LpPnUADw0bk7U5sJEU
X1BHGe6G3rE3AuYpdGC2FNw63bCBS4bLHtZesDGGH26a7uVyV3tiliZ8XJ/uFB7i6qj+cw9IiRJM
lZl67EPld374FRKIvrikNn7Lvl+GJzDN9Sg0dyNn4MqywE+cHX3UtbIqMKQoPp6Z8lYOYqmCGlK9
P7HlIeBgzLsqcrKqmiW6yNrL9sBD62i5nsYsXLdJA4vPe5pFW0PjflLDBDXH0NoZo/XBfFDmGE0+
w7bNWtie6IGGjG3UD2J6aMs7xXhHWzErhziJPUa/0a59XGyObuI6mTMRfdfXX7ONARJRwtNaOM5D
DAK+KrXlMHWsgbLkYNeDwdhV2aGXNi+FV11pvY0HiTu/++OnUqmHIoNeEnDPe2Y1Pk2qUyckULfs
5gNHwYKuKxhNsZbEgI6OiDF8vSYilGYkZAwZsw9ZoeC4TjBFLU6x0YOjlRuJvuse08dBHnVj/dyx
JcvJSlExjzHqg6Az8gJIf5CHv1QD3S3tg2X1z8M42WuT55Nh0r9XHkshcIkGajv21mYap5j2HPLt
SINBhsdnVlfHOdcpAV3SJT1J9ZWDethl3+akeDdjtgjQuWE9Ljp7HZQt04OcoSHSScTWriFyjbl7
TkJ9hlJn3xWS8ZGPw7VozAW8Jrm2fThYzQIPrpDkqTqieHd4KxnObgeOlmh27RUex8lKMCXd6JjZ
KspFh9nsynWii0uRshYB+3G4fHoUtnBzUL2UHinAP1HXpXgtBGoMp8EFqPH4eROmmryhELsyd6vI
Q7ELl26OaE9b7Emx+cxfJ8dSLIbWGN7TDlPkhEv2mjfLBJB1oOSu5UkuMTHlvJO4ACDC4YdqmKZq
tr5VAxQetaAqeVHmKkkmrkivfJDnpoCDzuC+P+NQhYxctvAp6JBn8Jq3Uf6j6l/UFqr2szJ9S1ya
AquGS2m/5EGyDxPmA+4wEWfQNFce2OuONv9NI6bSKOq7WHwOfv9eC3B1P+WZ5SYlWwKrbj15CDCt
7NJiCalgPGUVQjFek6G+Zv76Jru7MgoOfjKuBog6Vuky5In2YrmYQyztAVrmNfCXd3YdnDUt3BdG
9l2ZchQaO1whR9NoCFaNJH1Eof8YdFRgoUUF5rOdy+mXhymA4nSMS3wa/eQVxiHDvWmlxpw1UM8a
PeE+GLzkoIyhFNNrFCsr4hxQxAEJ/mUuJFo/yj6hPFEZhX24skX2qYyFMLwFXqosMmKtlz61P9M2
f5IGRvLY1KsUkUbVfPhVewWJ8kPBdbD99nNbvywkttDtdjXeLtK3gSmn5AwNHWzLFmQ3li9f01WP
SDSPCgA2PBA7BjQrOwhu8QK8CaH7bRFlsNVGcN678EG2T9NEeY+NI/xUKTcbPOlgRXVYSIpfbxdX
bhaY66XUPtVw2HSlnHgieQOrFxASiKwOz91oYcKXDYkjNAcwiAho1cHnEBX1uwHy21otUoDRYe0M
7rrA3lsC8WR5wJ6Vd5/FDa8HALLo6gtjwovkKqFeOKjaT/VulXadFOF28cE0czfBkh+yfVYRntdC
zLYwaIKim+wnO9t3qftimGzJsE2/x5JSGxvNNmhNIFLqEKvx74nniU7JUL90hi82wDvrwO2u4ZpB
hJdWYrJLm6QlEno/m/SOb3LmS74E1gEaw085XidciVzf4ieRtZNOYwpG7Xvzw7HLctM7H7kzoSiU
dhKys5HT0YQTsGzxY7AmD1kiLVvOH3tSPiupIDbUkHTwb+Zev4qrBaqARX9mO+KEWyfbaOm9yxci
LaCmmehqZBWtCHBkcErcNPkmbtKGhqKQXzSWFUDX32gHtynKbTj5uIQY7Z3y78oWjuvE38Gb9+kA
Tbz7gFu3LtRwzMZj3uVQ25UzwmkTyGpdY4VtmO6jnI4Tg/lRas27dLSSPSPAxxOaloPIxa30FKkS
57Iw9GCITM042aCnwQO2pa+oCNFhspOz3bGv3BaL/qi8D3N5+YF2mXRN34oMDXEr3ehwEin2oQVN
tz0zxHxXUxZjYueI24VGtHmqmPMjPE2gASbWRt7CeclqLnm49yWZpyL6DwAFEgytlpWXz7muUHVF
oZSNp3pzF+muJ3swNXtiRnGyqF5yu/hhyfmpvMt+vVwVtX/yauC6xf1RjAKZDBRdvfiapVucZ3+Y
yXQnHw/5kdkuBt6kLQYMcFmHPA0yEEowG+FRH/JMbXGPhI8DHRhP/jEe0RwE5DEIWVnJ26wqYjlO
V/31hEM8IDKoh/zbM+5wsMUpmVUH2GGvgPI4O89yo5AnOJqjjMi3FVmNkCRq0mtnTeo2mWxb2tYp
6IfpGt7QJX9zWjZerXEpuPGp4U4sstT25fger8sbl0gtxfJcehjXjfDv1UkywPLB7kinlAffT2sq
EZboNxfDwmIpTnYY4dnGFtVfZWX/Te416uwnE/7agni0hSdqzztpxdbLbDIzSr5CfDDwaU+IMcHb
MCnr1656mC3nUTlIyaLXtZa3vAzOKPCk/aBF7lUUvXTXeht/qzXro76zd5ldOZum5oHKqkIdNpqP
GnSed1Ai/VCWqhJQMK9bzBJW9jAc03I8IpO6gaL/3I7YwKOufyzH+7gASUYS8ShM0wJITNm6sjdV
3xKlp5Ettkpah9BLMf6cxhkGwwDHQdloRtZPFuQfnsF/csL98d+5Gv+PLIv/B9bH//+5Gju29Qvr
aoNv8m+uxm37/iPu20+wzD9bG6t/+Ye1sRv8B8tgnzmbjRuxK/2L/4+zsfUfhz0UoqVnydxLaa7/
h7Wxbf4HV3C6atd3SfuxLf7oD2tj2/iPackYHmip0vQYq+T/hbXx787GPiwZPYCIaDg4i/7F/Daw
Zuw6aq0+6M14Xdk4sWMv68U1oXF+xVLzkZL/cpP+xq/47z7RJDLVgrJmQX/4jViblzaRNxNF+rht
8SxYLX79ZLroOugIxjDu/4Wa+TsNTn5BPogMXfI9bduX7r+/BBhEmKqCqGT1wch32BRCpvfm53rJ
3l2xPP/zN/ubj4IpbBIkzgfqfNqfPwrbYINqaqkPcuKQ5dmX5K0m1lbOLP/5k363LOZL8UmOb8sY
tuAvT61zkT7HDscfQV/BNvDZMtqYWVw2Jf92/wzW/J/skeVnuQbG7F7g4L+tEiJ+vYE1Vi5VzLey
sgZJnqU/+4K0S989Iw6AGil00kj8o9F0CHlnsQMbubYiHOPNfwtD/Z1kq67ENPGKDyzDtf3f7q8H
QUzrgrFG56ftdPL/3F7KpadnQ5ufIe7ft7b3GWIw8s83W33DX6ng6nMt12XsbMLtdeRz/+UOaIZT
WZ5RsYS0DHyhO5reANt5vBfddA9CDS0iuqTl8kyEEi2nlrw3dgPagBVfYjdMIn33MXWzx/+Xy7It
nNFV3Ejw24vkNlVv5uiKD53dMhbKnQO+/TKffgQI8rsP6jlEd/xGSmMlx+Bdld/NWUFmdT88+A7m
0dTKoxu9//OF/e1jgg7M9kR9wPby59u19Cn+bXDIDzAOGuysTZSo/bCZZ0rD0eaNAGj1zO4bmcP/
FlJu/E5EVo/ql8+Wf/7Lo/JJ2xg0GPgHqvsbDHmoQZiTr6IJNVEzPU86Z7ieTofRdb8nyVPZhP8W
EPt3mwCm8//32//2VMasiFECcgVLTNeA7vnZndJ3ZaKdsiX88602dRVm9+fFSSy877MucQ0yTUUD
/uUbE1ri+AUC+kOl1ztoGGcXRGfUJdqtM5+xMdJB/jrkII34la7mGD/w3B/vncY6dAF56aQSnn3+
zZzP5yBk7VhacJrGYFe3+nMdJSiOhmu8yO9tq7+vUqyhqxdZWgVJ+u4asHjbYXpe8l2ABrSO9r1b
FLh88HPk3+9d6eRIOTxW+2q2HuYZPW3FFKH1LxCczsJlgWZYm60cVDsrq78ul0asmJmyVhymQAMc
Ol6oaRjvbds9DiZoqREf8GQoYOgxbNWD8kohAJoNtiTm97GdbhOBp1BkncJqOlZYx6OagQKalbed
R7aLjlPSuih6Sw7+joWIDnNo7dp0ee6EfrDbj6xP33NPP2cWHtNDsKOFh5E4DlszSL9kmyg7aLme
zIAljJmOReV4ZzntD19uxfLO6Bk689hsd/XIHGkyf2gevnW6JFjHyd70vCssicLVyPcyJvcAL+Ux
73q4l0jLuJ9q8+jc6YzTDq1+U2vraS7eDT7TbrhBJjveGAD7jvN8byTU33r/Pmp8OX/p4Wt1DAK7
GJyAdTB2AXlvBvBw4fFYqgnn3aKCK8YGJm9/6FD3Z9nWrLRHB0Ny+N3FFw6RRDnDavCiKxNWFzS5
AivLWD+HQ/2DxIGVPfFVtZGtB2+q5yEZrtPgc/Jr1CD++Ez2yrNvLhgNBOyLdXASsXEDDWBchYSI
YmO73E0WSiQO4cAf7gPExEUBbTAb+PdBG2zvMumAiuHze+BwC8pQAIV/iGE623r+Lj+iXKiW4anS
Kvc7+XnJLN5aqByBlr8jKzs78k5R/FxPNTY8mf6Mr+NGjqayCg+dtHgfPBgi1vQsBAQzxmN+Fd1Z
lYm7bWPcp7jEQqNgTUVOB5ja32VFxQ+3Wjg5GP8AMoQFbeJlKLE9IxnsbLs5KaKUFwtXtC7jbifq
RFu3IpViY9iRs7hxo+HTlyFapsXDatxg3ovsuvosjK1x63jYI3Wle+K9uqir92DnriZjuJfnbipa
lAbvUjCF3cL7CJF0nO1L0DGMnYDy8Gu2Vsgon+VSJhSSV1l3ryGsEl0YFofU4NkknPZ77E+xDxue
rSatd21TtccsnZ+MpGwukD2xecjjnv9BgQg4HDb1TujhxPqwTDhe6Y1ajhCGvlL54i6yYUFT82qZ
0Z3XlSQQeDKRSG4l0hBzdOFX5rwr1YHtFkRjfFZhQlgVIuEJsZ3V0FxEVcgcPojfu4E6ws4qXk6y
mef5oV2oCdW2NcijPpaI5sQSqiN7PU25C39qfkaEWW1gsOg/QDcGnFD0hY4WpPd+3WcYz1e1gKfM
1tc1EbYf2ZPXZO+asA8i6d4ciEsz78DAcjEiGC4aBGQdGrDbc2T9F3VnsuS2km3ZXymrOdLgaBzw
QU1Ign0wOkWomcBCuhL6vsfX13LeLMvbPMt8b1gD0SJCUpAEAYefc/ZeW01sgWcf4yAtfftw/wdq
OIBq5iLzxnequwyJDy8LGBmHnDRkjA0RpqUh37WGfYPybWz9BTIJTSMke94K2N7BvNzOF7NNjB3W
/gcTcx4JhcZwmMyjq8Zgbj16wESu7idyRcgwiJK92844MIZqt8zWO4I4ri5Z1fyiZiP7YaEly5X+
uzJPgOKpe6ECum67qgnzXfiwupF7RbfATIv+e0ADzq+c6QzKHL1IPJ1tuzl5PatoV+vbZIXpzkDV
tZem8YlrC5eO1EQ4Klur7x5Q2QAPjctiG9XOK91AZK9zrYK8Tt/AUeGzLJ0iUDkHLhdmkBpcVzkg
dYz4y/tdfHc/Ie+bFzmkv/TtwCzyXzhMjobJoWGJ63sAhktv/taE5msal9gDxPMUqsvCWIYmegWI
3yff4v4RLT3MkuIwF+Ds9MlP0DVU4LOt+2BGwglVpuWHIEoOXB+Nno7e7UIy1dbltI7nsQqAqvwc
6P+Q5CkxqKjlNKGdFcou9wlto00ONJpGSshMJWrfmoEjEnXJ3kdZ0SuDOOJGfJdD5+7CNUMDpbKe
PiHTDZnirUHqSfpLZBzAZTJ5mRlhupaBugFjaVKv0DlmGWNqj87exItHPc4KE/a7ERE/5Pa12tVV
vbOWFYsSAAeMVsuuEX6PYlidkrIknQtdCEP6eMuFbDEsqx7KWjKRGtm2+8vPxu/BI7NuLdwzaXP9
lCYNuqLhII0Z4I/cjreDP9d72+XJRhbzJrVp3iVjgGuJ4bb+7Kqca2hccYk673g8H+eZ06UvWtBu
yvqA24xA30wMRMgNyn6mbnHOx+554oP/eLMcxvUlACbHoZl53xOBmP+hUpciSeGIWgxosxkCtzpH
E1O5ccRolfoinmyEgCAKB72XDYc43Q4/ZxOXCUkaFWYfkvKql7KX7+XMJRCHw+taItrQa7krb6vp
JlsXCOs2muwvXglS474EuQNe/VQUQVwjfPAsBkr1j7pz3+lQ/8xnLlvbN98IKjN3a5kSorCCjSTW
kz4dMR68mDXfQRe6NpQHzAGIpaz5zG0nAjFDw7sfBsiqlrvroxIkV51AsSfuVKY4gB3ui7t1kdVR
T/k8S3CFszEYuJYxW83udSiTeFO+Wr0/vpYN8xiLJr21+j+WYnoWnj99TyN/G2fyHDEg+kZmhOnt
u96YiJF0ruNo10eK72SXTskXvxvNS6HS6Wr4RM8meXiwq/RiNeOhAaXwEDUzkH/wq9veipwdCW/L
VtvkURHQi8J2fSiJdEvEu0IxJGk9bq05f0u4lUKlQBSBxGlpWm6CZn4wm7UJOKETyP86pr7wK6Q3
hrmTSbPsFmsJiNc4tbH9gFXwtZwk+J9v95rc4bRHghf0g6exd4JsixmuhX0tyR2j0249IQ8pd6Kq
HjOJCcI1/GMN956pLznIeVwEyeK/i2SpTkDkdk3Wr9uoGJ5MwQzO9cjSsbroQhTjpXGGZj9I9Bmy
X8YAJQMImqb/zZjkjVRvMo6tfp9AlDnMdXFxkW5xUWQvCvK/W7z7SMCROHB94hZn92p2UCWRdaCl
kkERYmsFfPbL9X70M7cPc5jEHpkruRLVY2sLQFdOuU2Mlqy9dGf67LfG2fniGMzOloiVnCAVNloR
hUlj91z6kut/Uc5xLDKUo1V88GyeUIFEwmfqatYPt4DRGrCgERG0TT3OyyVwFaF266JwOixJjQZw
2EVtZoLhqugbSgwlUL7cY4ygZfKW5hoj2QSBOnBHmvfD0o0HX7WPzNgzxj/1sit7Zyf6zAs6b3HZ
x45fu4QrbV2nET5ZyzbKz3eln+CCJAjW82tz53lxe9QcGT1xa7qpJocIEsY0AO81ABuBSUW4F4fL
TtYmrgemWFhIVSCM8DvzGE4nrZVx9LPLvj/0LjxIV6JmaOG3qjE/3O90pV1RZOIcB8yJjWSOnBNJ
yqQn0SdgOVOHsCxfrMaxDisG+cSP7OOgUA1zVzgguoDHaMUPCokOCoa3PGyK/TJ23/PGCPdLhJKW
4BMAWr3SMURgx3GlW+MeFiyboj6JDg5mW7+Xn3wvS/ZUb3IfJuODXLo3BSptu5APsSGqGzwCWDvT
Ym+wDv7RnyM2iCXbdDHYkNQ4CVADsnkX1kgCqALACezDV+IdOx0ooIVtusE22U109EKdf+gb5u/d
JWwQUbXNEvY/KU3hDdc6ijDnM4ZPVLQojqTeFGTeOjJvNy6V0XB/t9hnSZPKDGo9lCsWwSRWmJnY
tmaxTXr0opGZn/MeX0ZINZOOfb1v0RXNSjKM80AgiJlXavMBTQYWMjlv78dktf1PVVk9sSZ9rvzo
dt/q9illJjijedMRo2TBmiZaoX8RUJWsn/3C+0YR+KHqg94pYw56L3PAFxaDcFma4yEx23KTGF9d
1g4WwXAzQxYIVhuDMH+IDYG63DIhahl8jgheATCFj0YOxEOV/Kie0NMUzbC32Nq1JRsNnZwgGDMc
Uc77bXuN/cChMN3XCREyDgKA0Rn4/ewuGIqybJDuEOI+Dz3seoQEoejgY0x1sTXoXsugj0LsMyUZ
Eu8t7NLvMIdAbbQG9sXsw3I4/tPaUXFSp4HSS88Nn1ivg0VyKhISDDm4Vf7kjfMN1/hr4csbOK5f
tU4xTftg9JtbFepLzF3fXe7T2zppkF3WHViC5hX2bxFMQCzIaG+ORpPne+GDySNB4mKPqNY9p9hH
xAgFYYJmwUGST33pESyDCe3eDY18SlNbH1nIzQDv7luqvnxGaAvui+ILHRRMx44UtpUbqi5LZa++
WT0w+ITPFHnP/QyNhi7btGq9pEW+8+sQ+hwK6vvLHnwI6pWISJ6hWsDkebRs8xEISrUjJxURofZc
WNJ7TXKlcwSQwRbji12oaVPE4hjZ04s9LZekZXM8eBx4dvYUaEA3GUYSootha3zJGvY9RR6do6J6
kBUxCC64XIw+7/fPYNCzXIDUJE/o16DX1bLStYWuj814+ewgXRmKoYIhliDvC5XYeDYqmnuVbOdo
XzzjZrpstaRJs3rlOiTXgJNLvwirq3ZKl7alLB70ZorjhFZaF6t1ul4G981L8SAZ1XIuLesqG66J
zl2e0UBfPW+55Fn/aNGGWMR6ZmwHHq7kX+hfrfsfbjRC83pzyC+ohwWkO+dIacdPipaebcljNfjf
ah0cV4v5KqBEMfJMPmxdok8RW7Lw8739dn/xQt9zaofz1SpoVKTcpECb/epluZsq/qeRFfR51XCi
86zrXazDHSd8lshbiKVmI2asduJ5FomkBTM/4PMZtob7aIyIj4mj0gvGwCAtJxzRZLXxZnTvid1y
knJ4jIZCx8+7KxsNNsHUeoPPzqp5vXeTm4iVrnW/Gb6keWZRXmbOctH3ZQS4BLqUP9uRa1oX9WPF
ln0QTCsgJ1wdxCg9cN9tH8LBayI/YIuhgp5KmDNYSzfshAn1QZjwXfRVu+ruGEPH3wCsudv7Oe/b
DZ7B+4W29+czQQrfspkCRC+00KeS8be2GQHrDHv9qcbrcJSV+zHn8UcqfmDgIOlBZmjBS5YZ43FB
PUpO0LJbE962bkGMHVdPNM8vrvcpG+IfEJ7Xkq5KK62Iu/qJ1FkDxxnHZAyf53X+ot+mNHRPmUWx
7uXN9WlmevDy743LobOoJsFxlumbxdXRSBoVExa5AB5nvLvPBuye4W/Yo5EJQxsZjljfGwOHap2/
NKQ1rBPpYjGXP6h9inuy0zEoG9u7ZFIgJ8MyfE5Nml5j+WWR6YosiLpDN3zcCGWVQ1dDTrzquDNO
jHoOgk2ip0/t+wP8H5pTm0TLshozQYy9xKR8y9usx9Rdw4CJgUUgp/nJk/kS3BsL8afcBZVAfB8B
4BMnXpRQgPeqIM2ME1wg87SIGdA7gWEQgp0ZffaMrkcBzefe8bAVFNR2uI25tR/pnUhX19aclRaQ
NwSVB3RDVOv39hnRFcrO4P6FDxNSl6VjVVccnNTibfIW53b6TvMwaFqSYIYQxYJg41eI4ks/iof7
9dCTYNLKlsoe3n6AanoHu/03dyWaJ2sWnjnr99FMsKL/mTjro9+vnOL3yw8tgB2CLLiX2iFaGJBc
Z0GPcayo2ZYZAywQo1CX99zvxyb6JSMWbjdfg2GiLEKxdWqn4SWfgN7VFjBfmv+bRTgRlpKZUBZd
SNKFvVdakW6V5TMrQ1ljvOoLf+fr+yMDl829R1oY3HUTmm6lCweWajWNWQ1kxO6txNk/1lCC+5gP
xM05JZvVYiGlc1cwSY+T+kh5auC2nSo6g/GhQYiIBAOmWrMkr51soAydJhvPS5vlBmxc9KN29RzD
MAMDid067G5Wyu9uWF7H9K2PcGiNHUtM7pLJ0Y7idq89y1ViK/PjXd5xiHqveGv75TqlqKKWcDC2
eV+QM+d6H54o2DHcItu5OXPx696lMQzedEtaSlNDAJYgxeF5mFs35taG++D3mx1bRZIMG05bl9JY
uUDC0pTtKa40L0ZxoHRLrggdTprU/+lnlLwtki+olGBIdUOsrpF3tjbHLlPotAj2mvA+PVVp4e31
UnInqNWKGVIsys/OLH8NMyBOn3Soii4Cfkvkyk/Fwi0kXekordWXbu0fa4PSO6wyiqjcZUHl9gZq
GZ4Uzv57zQzwnpazvrdlkm1078mfDbRgVDtsjnRrynK5MEm7wXFXPdJl2DCsJoyzG3ZtpPawx1L+
CcolZyg+NLHFX/YQwoeH+7XcGRY1ar0+3ndz9zfK1mvZ1a7D2kyRR2e2UPpDt3t+qWMcxshKniPU
yp1ff1cMGA958yAW8yvRIvQbGAKEETSNBOeOHdshLQfoQkidttJhdz01p6qMAEJw1s/ZS5MBJjZI
Edlxhhy6cvmK143NnZfcVvU8eUjd6zjsL3ZOHdpLi1yNh457KUtpiyisLM4pb+3szCfTrykK2uW3
0PY+G4Ss7SnPD24E6MxRy4CQsvhSNxina9TssEq1gmnRouiiRN7U/CBgUe6JC4XUeMJH83WNfA9m
K7Vu2HcoCqP6VGYewFmZjjsgZtjCE+thNsfhdTGLtyIb0Ri6JG5pCaWh9qs7vxCkZQQe7bttYhIS
R5gh+q3KaN9BRK6ze65CkD/VauOitvMUpp5zASu3G2Zr2JtjcxuzfNoY+VjvMwumksTgjI500HHE
ebfPBduGdJgfO+BEVwtVaDyiBCY1gKZSGI7HKJ0+tYMtT0WCw4jtNuXRB1IXMmT9NxePl1ug9Opq
41tfKd0jjdLjWpPWWZvZZ7R2GLcRPl0FQBWEY+UTIZ2RAHVuvshm6Pd3H3rRyf6c6QfodA2KM7wh
lg7m0A+h4GH4Ck5CnDkX5D8f3Mo79+nC9t9UBo0O/A77camf84YkkPsD4eGS8BnMTFFUnbqo5tfn
5SN8sihYRoPAUtycsYCJ38b0i6UGO4gm6ukQstqFCA13ssLY3OX5j840rPNQmF/LmoECEncRFFBN
NtUkivP9IcnCr6pdVGDZjXue/fiPD/efpdifg7jJvieklCx5tZw4ms6ZlE3nfP/qL9/a8WAfIpdQ
4ArCjuMMcyAVcEujTM3zvx7qKcppKNZpMDYhLZxmTjoURFjaQ4KUjXE4gtwCzB03U1NsPFYBO7lm
kf2Kpw9ouRr2sz3PgRkn1zvR4v4waCxF2+nrioZ/8K+/SEOeKM/oaAjDFuf7A+1+6/evBo3UQaHE
33iT7k2alsPVmjRPyjAZ7tXmS5cJ86UC3bPPSlqDcShPMZLxa2Ylb7Zsm6vTQx+djKQ4GiRTnfmU
Xqo+2hakD76asr3y1/NNCqIW7CxPTyoHM+InZbIlKxbYf9naz64wrOckNutApoCBlEL+2Au32zvs
CLRFQuG6x9PFCaW/pdHeYJSMtvfv5skVAR1+g6AMcgGGgZcTTUv9stpF/QLz2aM1Tp/i/jNSa9l+
DPLJMR5ncuqecSzRFENIhvbRMav8MdnNlIaaSRWPdPdXJ3O4EUEO6QZD0v7WX7pl/JuYI9SOGgRS
ai7I/atRfwp/+Jkpu/0YOV+wX8fYKsNhN1neV8MkD2dWWXOBNhFdCtAnCMnOo364fzWP8SuNs3XT
1dzBvc6cz5HMf6UM2oOMseH5/qP7g5mpf35bt0AnCbvOsU4UhD8xZ7DoSZ7dGCKBeM5GznKr6jGH
5M5teVZ9ODJt4sFflh/cjpyN9NbwFe5mNbWvLvLAsK2WI5kBgaWvYk9fnf2izAPOgGtTdBGnH0YA
o+z3dNzx/Qp+YkUW+3/XDPr55g1tppmQoKBb8AoJS80ubvT+tA2WXoAS05c4Hgh4s31NclxiAp1K
QAamw3nMJIEjhDX051wvNFVYHZJsUAcboK+AhhjG4GGx65jUlId8tm6xnwaMEq1j2O9rL/P36LPB
TAqoR3JUMDL4VdJ08W4U/uOQ9jEMRLFuk3UmOnU1kCzK8kcDLfi8HJzB5CU47XAmYnNgXQOEw5aQ
L03fIdTGj9KAVsS8LcMEM+lqOuf7V/cHUq3/+W3i1ta+UD53zuFE9Aget7IZz7F0eJIp/udX95+5
0RvJDeuJ7jEBoeFMezxOVrzB2JA3FgbDAMG7A++5+4bZ5OImHrfoZXyq4+RLHjcdguB2F9ftchRR
/2ZlHp/8vImXxcRAa+c0HqboGib+2YJxtiXotr7WyqVJJ6OTQ8lDegfOwdr8HvrOIfUuXWoe42r+
ppr6fXX7z9nMjlEQcj6xL6XytdLzYrGFjxb7zU2xzQ9Jm7KSxI9mSQ8DeAF9D+ebabX0Ccbut4ZN
ed/mwwHxcB38soEMJwJU2jT57ileLBkIDxkZPhpfevWuyvD5Ka/7krrF90763ylMIBNikXOH6Ds5
pB+L0yL9717KyGVZX13mIfM+MuKTfgOmNR1I8vW5JOYYHrD2OqULm1t87myMLHy34CZpsmzrMdon
LMiQsVjb4N4L27vlMatdK78luf21XfklLYHX/sxtbhrAWsa0GoVbfI6IMmOm4X+yVPQdv893TAL0
vZ6TTCIBjdjBuS7l9wpNG8fkdbXPa2MxjLOY98qi3burhk0svXUlBu4Lq9BDZsawnwTjKTS3B2sY
nqymxrg/D8txzftN0RpOQGge5vqEG9yKxYBZ3Lhpn6FYTgG72fa6SjrgjKJ+4SCYf+/yOMZAjiXM
Y95GrAuBPP00ei2kU2bKzoxUnnldqHqLfMtjEbbPwhyx1lI+3Tt6qYp+6VYQ4B0KKpMOi18QB26F
5DpofIs7vbeKXE/X1Ipy2hB9SAFpb10KHcugbnFSuHud1z7hXApsmX0kyny12SzSO6RmJnlumxDL
6o/0BZDls2tESjDQFsqT/MNqfGNzdBp1/vd6G0dLzP6ktlEmVQGyJsVU0BbOX/RF3bpGztDRvtJ8
wnKhVqmFGQcCIPvMjMSri+/s9EhBaXJuZwX9Cd1qUgzUBtTuKk5hj7HrpkEB07bQlcH9UEa0GR3t
+ptOkU5wZcuj28LdbU4lU2aX4nIIqbcRgk/j8kvanARDyp7Q9I5J5aIKp9tTpVLsu+YrhIGPmYy3
rTHp1kG+B0q+sOVPd8VgXNHHB//+oAgt6PrbQUFDKjzH1frHv+ryInBNPi2RY1uI9wE5UZtRsuqX
lJBeKrzLOh0jRTr2jDX63z+39V88tzClxZMKBFCET/1Z8NU5o1vQ6s+PtZ54FyH1F08k4neXNoNh
ubfKWl4kapFlFu++Z50UYHZdhTEWfQkVWTUtcnD2EYyUezg36jQ7tHz+/auUfxOFwQc1PVf5vqls
m6Hhn19l2cKxJx2W08bnVcY9BaLfddOGZZhiErcNAhdBFILEZIfp/UNLxpop+6XFHEnCp1hAlEWR
4e8rKmK0Bh+2ruX8HPWnV5UfmBw/gDv94pzYOxabsiiNgQImbG6f7hLEyNR1u24H9o1za76kC9jg
OaIovOs0KBNwRldy5+VwsUcKeSvL60PKDTda5wukfJ7MjklEGRnFzW3+MKcOpCjs5oU7vhBi9BOS
zeNXJfMXXbDR5/mQ7fSSt512Y3y2dJMxkc3JLdnfgg1cGT229vKaz/Hx3x9rYf9NHMvBdoWF48GD
EPk3wWo9J5Xh0/rAp59hfjKdAI0q1a/Wm7R6JXM6rYoq6hM9mnEDEg1TAd7UmxidPVGgFbcDOsq+
R+iUkdcdfLVkOnajccj1nXuZ6OesRe7hR4zon7RqfHFCBsC1qK5rp4r9aK6/itUYWdygaMtmgWig
P5OYjoUdxdsi/og6AyGcoF+NO+dDDxTLhCZZOrH2kxlCijJJ4nbBrsuiIWqn1rH26L7RZqjwSm0l
t9Ag7Z+mmMFURlYYxu38i7dSETPT/igs8A4Yobb1wsrThh7ME49dof77OOfhPm8djJ95OtV7eg6G
6DHllv0PTD56ylAUFjsFTDAgFWKz/BgsxpGFbR7IWGDkBRCzjEay3WxPj0YSqHel+cZGj34VHR+H
1lxmtVeDJhcaBt61q/qXe6+9Nqqb42WnuDZ+VpZmGAEx2lWh+1WMbPdCZ2UwklFgmejKuqjbtox7
yX2eDkZhEeCcNvWecUkKmqk+1R+WnS7nCdnUNsvdd5e/ZEJwjqrpuzPF5GCU+9AZHsimPdVaJEBE
EqeAkkfYm98iHY6pX2pziqr4pzHNLxAQx8dF5oCINNZuHOZ3O3QRa+C7yaa+PWMKevsPp+t/cUcR
QJCEiRPAVQT+/nlpiAY0Jo7RZUdbv2V9N/D4GXs49ZvRX0ovpWjF8YUiJ4GZp4d3emBWaSWdE9Ok
a/r8P+h3/674VjawHcvlOgJobFl/eUnEqk2yTkRyzEk9qov0ie3zSbe+8wkPa7ucQq04q6bxXUuv
8FZ/hGbz2fbd/3Bs/ovF3VborS0sEg6SyL9Kz4dkAKFfVsmx1/FF88BVhb83JTURZUu/RSn+o6VU
G1f3h2yZv0RIzjvd35BaP4aeYtuRWQrFyv9kDskny4mXgE5YCGV8/g9KXPU3mbxyTNYcFPJKCNv5
qw6XDbbDGHyKj3OWhjtoPPBHk505din+H0sPsynr1xwUj8vHBsXwElvhdPZMpw0s/iMN6uuSJVMw
JH4RoJ/wtpbuRiXgYX3bSXb0WW3AxgjzqkG9Y9JF8GBOBcVjSThNParuNGXzW7GkFWQJVLFWAeYv
zJydMlz1rqiFLPPFal+NLG+De088MhLuPu16tDJ7R6dPBeNEYy3/XLt9dsybkiidIYn3XBbbHmXl
mywsYovVTcbL+qDGdZMszC0MG968U8tz2nLZ2MDmcJYJ8J3K+NzWXQ6YZ6S5qswvS45Y17CPuud4
l4qW9NR8ZXyKGeAStr6JrfhplCzIa1m+gvxm1bSLhfgc46RM9wkg7i+3MoeDtI9hmrdH8gZoaFdz
SrpzG2/l2lwbVdcv+QJHUWasVsXSz8c2SX72U1L9vvv4H9mj/hvOp/+Wg+r/O3uUQMzwh7Xu7/ao
5Acr/0f5J2fU7//pn84o3/qHIyzlCUdJ17dMm930P61RyvyHY3IpuaSxUGA7EpPB/7NG+f8QviKb
QypbmrRreBX/skZJ5Zq2p40xLGGe+z+xRgn9JH/c2KLhp+RwbPzwPpZr854R8AdtfQOCp6eBKi5G
KF77tqkewnWkG2u7oEbU91nM7Rmwccy2qTeDytJw+WaJL2plWqG/G0Tln4tcPS/EiTwTDPmlqdbp
cv/OhbyFnCAu9iQY/HBIx4AA/VwZhnONaXBtV1ETBUl34GxNMhgYCV+iTLqk41IsGFq9vriFONpN
2bzM8/i1zjMJj42sW0icjxYVxFuYMmoyZrM7W56PEn4qHjnWT6jE5pfSkyg7ZciYRZktysOhCAnb
m48uqvVHx2LaGJoHmjPRs3Dv9o0SfyQRqww0JnZ3fXMsuKz3djya3CFF+Qp0IWYI48Pm0yAulD3M
vjzbeV5ZfPGly6cxtIzXInXZvXbm80yz5JK4Bi+6+SGraHr1Cmc6rGQd7FLylHW++bfINNENDaxT
XuqOG6eQLTtc4LdWbEBQ6SS5L+b4WkT1EY2DuvoD6No8zgoyL6FV8PEx6yLr4OYvRNOKsIP9IdL4
SkvmUQMMWjLITqI3xhsBHPuaEJyfixiAkE2devVXgK0W4PQRZ/ymy1LzsbJCubvTnpIRzXyUdONV
9vJVAmE6WAT1sIkX5WNZYcaCl3yd+4VFKiHZvmOirNEjg0uHvuKf38CujkbUPjF8h/Vq4LRIgfxZ
xAhseXcMKiL5RCRmeInd6NmfzOyh8AgWCWFKwck8LNLqb0i558CwUSEYk+s+I7c9kO+dPsS98S1f
1jToe9VcwsVn9te8R0VfXcQIiIPG6cvUqGnreoCLljHzLzOoGoR91EijH3VH3xLE71rZlgwH8dSp
edoi5kJPRqj2ZrE5t+vpP5TXf915WFSJWPRYEpg9uC6bjz9vhvxuQOzcru1lkuwsoZZLbt7jFb56
xZYseejMIT65dvLakwl8Asz61SFYdRcDrGMqgbzjDwvW0+8l7P8qh+KJsPi++z//2xKWfsY/1La8
IscUurDFHikVK8GfX5FBO6c2hiq6qCieTnlWkLzE2Gab1xPbxcI5mbQzuCa7bOsP8lshTOM5rN1L
SwpKo+z2M3g0uQ0bEfR54T+REkP7sAijb5MzXSVlPK7o6avH5wbSL40+qR+02JadAxrsMhJlsBW4
ADdkUcsDwSxhkHbuZmBeuh17/kdVxQ/M03dNBf2oH/iPkazHXaRj6mA2ThD43GHjeBSPvTusj95C
4vBQHOtl8U7NiFSxrB9F7kh4zegjTNGD4Gij+eaYp94Oi+8Ge6udGRreQZIE3jpr+ika+usiYu/i
hUSP+eZIgzkT9skR8iEzRPTAXjcj/BahLqG//UPRomJdDJgo0fLit+SX4XjOrNS5VoBgpGU4T2sb
HuJQxCQqTuQUq3HXp7X1ydxCp8PVgOP7JKLpZa6t9EjFQ2ZZSiKXE88nYXgQN6dfRWj3B/qwb6KV
XNwJTEMSv8Zdp+IbMaNcxp5ZXZhbXUH8oOUrvhZFHwXJVJK6lat+x9j4Q1GTExu6ykM2DJ89IqZ2
+Mex/E3Nri5UfoK8GG28milC3MfkQXUrQY3FhSQ4GlIROsQ2s8fnkvxGdqEnXlJ1hMfUBgyJmSF3
ZI4203ydSUMP4Iki1hma4Zh6YmOJ8TfwgqTKpagvyDbYChE5gVV4y9Y0PIJP0urC9vLoe12HScbf
daMLYlRPa5ldfGVXah6IZwFmEkl5cJgC7/p+NbauAci0ZpSIsI1rpHWN42qi/OnC5TN5CrhelpTE
RQcPI+VbhTJWFQwzLDIDGZ/kCj1/z/CeUsNxLswGPvGeHlcvfHXojwepg9YRqiXJgtg4cpCZtzvU
T3MUPOWb7Nt7uo3KIaj7HoJmvY/NglCHqwPMa+jtvRZiCFOIrVWpnpBv81j5trq6oYc0IM326YQ4
w88LD/aNwjLmJo+tUMam998ahhKnXC0p2+Pww1WAOCIVQfgT8YGKWAKqejUGyuycuNYHR+MICpW9
AJiNJWLJUlXqoOaxxmTRkss7+CMgjyaoahgbvZhffNBTnsEdIOyAQy5070tnLk+Gw/B6rt1XexbO
IwbKWqz2qbNxeDVWTc4REtcsCT9RIrxDiig2hl0eaMEmQZNW1XXBOgvpHHrJ/JQ7SFyWrLzVaAV3
oWWqICyTd6gMuM4kgdncirNdmgKG82JaFt2COarGjlNpY0fcFcPGGJPyoG0/C8i5be/D5ipKGKpA
oXfN3LqvhDW0RxQ/uI/yZ/YkXVAKk5IgaRiQLrMK/K56i8blu1MP7dGxo6eUvuymR65z0PKdmanb
oSG2i848WYh65WnW9ltsAn0mP1y3q9v3sVRvHdCrjahXDBglANRJH4eqdS8mQklQXySr5Cv5bOEn
b/hCy4T0VPHUm4ZiCzQjSBiiHvULkhmYKAGpV0cELsm1ijFoxTnxxIDhfoBNdW72j2K1KvYMxW4A
geC44teUFJyLaDjcLv4tQTMSKH0xlmH4FMv2SFZ0Qn6YpkMm8fa+xtUZbLUWtDAdZvtaz2N/WXrq
3RnJfyFAnzhT+62apvRo6GxEXAut2X+ri6rZtb6DIE5nCxILccgW+qxqAdCV6ivXchZGHHIN6gkf
WjiVTM5fXIQGJOV2wFdm99ZPpQdRjH9c2AkUsLi6eV57rjs2VC397uOIcgnid/1M/NE2ctb2Wi9Q
pxpA+qjLI4kesf8JM6y7FcNAfORgHENQ0mEr/CcEe+rJ9xdUgtEEBm8CejPaw3UZdg2vDT6Urhcb
phTkT8MitLMXuRgXp166Sx6xha2S+NSretl6KMg01Q8hplSfwtyWxxJBBCpI70oTAn2MBYvcSHdl
VFoPEJSZM60xs5nYYEjmp6fCx4FXZpO7Xwbv1zRx/cWAm3eOn5iXsbR/AnNKj6TBAMkSMLmkiry9
O/Ev2JWEsDPc8pxHxGLaQ/RbprLyucnomRMn+NUMnfTc2sMzOTS0SFhMbm3uWpcE+icSlV5cqR5O
OYzsU2+ic+1okkHRpNOFjrAqbzhU0lPH8MEuCOjMrTCYnIXcQAdTFnOvD2Md4JxKzC/D6kVPXqQe
FnQZJzOX3VUPdGgy99yMHst4JjWapI3dYmIGagaHGGEUptuyWLATifo2mXHzAOnBgVc4fQw9tD1k
410w6tRS8LJIWv2eqBih9v44pXimMojJIzTEDjXJrvBjbhAO5BAsJrw3g4vRMRr35LUtpM+U3mAJ
weRqpNPzPa/z/t2UGd0WVFly4FbDVJxb7GtuxUeX5Jdj4+poyZI4kSKaN5xjRHWNrOUimk+kHoTP
NN1c0zzYvh9+JmGHTJkRUXw/m/+XsvPcjVxJt+wTEWAwGDR/01sp5croD1E26L1/+lnMBmb6qBqn
MLiAoKp7upTKJIOf2XvtR9NEiDeTwrqdlYdBlr1xj2VgC7ob+GCD3YJg8Lepfi/ZC22L5YCNlqO2
02BcnVmZa59b6Si66YvM5vBieUGPbUYQDmQhPoybZINehEd8jf8kDJ/b1vtFCGJxTixDvDZoQzqf
qimlpKVuqX+KGB6554qHUopXXk58yJPo1wgukRmCOsok5BMcnWxPWs1bUwqEf3a7zKODdj9USKT7
5WOP0Oc8oIP8lAxdueEoMhnCoBH3H9rKOC6eTVsmvyMTQ00YTnuTa5UJKNuzMETRmfAwmMUPdu1o
9r1qz5B8a3CTcRNueKEjKhTe3CnGrubmxjOPLlTGAv2meTM5dg/2zHwkI3gEgQr58aQhfSUSsj6D
h3qawyp/LmsY/Czz7G2REX6TluTUK398jkyr2QomLg8yZWuQGA6GAV3v2CvKNwxFWx9MVeQX7Q0X
DTImh6DNcBGZ3L90ufmziGP+cyOkAav1dA5bQgP77Bx3Plw3/oW1NbPRa8mxgf4cLNqG3j+MeJP2
5NYwEHIUIUf3BrKO3PkZhVQUKZxPIHuOZTQTbj3jRY6oBjfsdxsGTdJehPTjIZwDLAeepQ990D6m
NarAcmiJCYfTsbJKyJrZ5LQHhuy/gsDx11D0B/5TlFOODu0jAAGWEMQn+FFXfr1flRmGg1s/hJfE
VI9+WZW3sFokpqMqd5Yav4d0SITgEIEGfdhCEUPlXdpTyda/+mzR3S3EZva9jSrJ3CjEus8d+xuv
jJfXQszS1PQEFCTZPu4ntKPpFO5myfhuOfohImI66JYljpXgNx8c2tByE45DwHNLFucil/PGzct2
H4TFcqXPB9/Ivgem3zygeezAIj/U3nEyk2orE0pz1izP0ohipBLpWRv+j7GzzBPhub8QaH6nxbVZ
rFbuAfSPwMThbeOSbelYx6Q0YcbY+VDF3ocZMDVpUWsNn5CHHLcyf+/s6xZXhxN0Ai0gGp9KMffT
1lH2vbj0nfVdTFQ52vbXcoLq1ZU4H1nuzGwo8M24EUbsPrRxMpjUVsoDI1mAXgbkaSEjAYkZ2CCg
7AEnZtP0wUW9L6zHhyEXz0y4TwbsM6CEud6ZQENSVRSfVBGN6yAno3quXYmlEGdBupVPBYDDw0Tc
wb5AqoEahM24AYPDrpG4ZhWjfsoPnhXy9AO0l/mQ9hrwvV85m9zhbLe6+RhBicTPoL9WmUeuQWu9
tN6E3KdaqIqDe5G8WVsafAvLvIZPvEiqyGVkI2/bv/lUolNVJmKTLXAyXR/tWQw7wlHlymqa4qjC
7Kmr4k9BVDhrq0dGHjvLXeA7SAkFB4CfVd8DUlIuqsNG0NjuWWC0fmgPPajTazqAOgVDLGHvGA1J
wta16AJ4WoP7LRhn90kFVoYjcNlrWsq8mtTcu6Sittb2rS0AQkdNHW5Vxe0ts8j+RJX7kk4A9az6
OObtAzVAcvHUgMG0eZyEDJEtJtPNZJAjXGDN+F3kOsyRxnBt0v+nV5XV5XlQJDpk/nhWla2uIgFJ
cK/mcitAWRbraxq45k45dA642NpVS+2+zUwJiXlq/IuJfW2IPXG+f5lBW6JIfwxCPMB1bKFcbou1
5xbmwclpamNr+JlY3Em4r+EiUFsR0GQ8D3lXnAe2h3vSvoorqaAMvgBwUSswvPFrhuMUPEfcFP25
LmxvHXhJwTnlhOdojKPz/btKZJugh7Xv2y3J7+iT0XkX1YUKzTtIIR6jyIyfmU/mj2zN6NA4CNY6
xj9g8Xf4FrpvMoiTG/dKQhJuWG9kR/NYWsnORZHyWCHPugTEfVurXozUouSnnSn1k3OO9hG4dAxZ
35yDUw0YiAirtvEo0eMfcLFtQJN59swAVBzE1Imt1Rqalco6qlAJ23nwNehabMXhcmfljr+xu9iD
K0sb0bvVuLZry3gdkvwzlW6HyGlCmZ6hmOWSXKekwm0hD0yPIpvrxQ0VIVYioilh9qABDD4bZDJj
rEzk2oQejThZnL3Qyh6HZehljPKhHwGSEUut91Gno1eNUuSEuxaNaWSGr5zS82Uq9E+gTZH7Ylau
+xJW7PoMkaP0m1RNmGxr7XmMx0/FlKwj0rvOZpHSqdScjVO8WVR47whaQx5mCjia0xd75IDWrfOC
l56OHRGfT8YUNj108IVxhEx7vP/SkIN3hUYFONXWFfuWuN6vlVaII90w5nCrvJXYh1f3IWQJPfI8
M8rY2IH1M3B6csOFl5KW1T/OwXYy84FEN4Ylc9KcRDzWq4g4KuplN94wDKQMbqAiVm+zW8+XmmnA
tTac5wAsA1RcsbILw4Tw5tuX6tq2v+I5JCZl4FiCMYd127B48NZZvK8pvTYqitxzoYIafMSxU76+
AnWAD50lF9eKMdB54H3HbiRSwENWU2p+JRGRYegXfFKN17xiXGaXMSbtoannB0SDWJ3TYLiyFgvW
tlVFD0aD0SxFCX6VZlxuTNgDGzgZmb2KkPaS3fZM2qZ3SWy7PqQc6Dxt4RyEs/iVZ355boaUNKqI
NinthbEPIOLmsU+419gGjF2ncDWwST7fv9iF1e7nYXhRveWe+yVGg3jF7nAvQEi+O826zjZNM6LA
FMBj51kcWflqcuDNdLO44PdUKTKLBZF8w6/Sz59HtzoPuSHh/RbftGSjFzEb31o8oXZ+62FO1IeG
oQcAPekdDcXsB5iPy9XdRztbqoql0AMmtAbgRPVWlwCQxOC/5dnVQvmLFizWD1kuxFUZmDVHwz3w
yLCQ9nOCVknj3cDdx9S73lPnYs/2oadc/BlsrhfJc1WXj3WoivNYNV9kCWDS84frfaV8d50S8Xiy
VfEaZPCxl0ayaDL6xg6niMdAp2lobo2sQB3Z5mgR+fUb8mhWhVN8i5r5V4GDcOc3nw3QhzMoqqOU
0TXQZrWbcIxAhB7ndRw7834uQIJPaUfQVnG6G2bvgAk59sfSMOWlMPqnNg+jq9L5lzAyBipP/5ta
WrwsXcPAFa9j3mN5ikh4ZKpRO8EGOv58ys+NGpgpxPTqdmUxbwq4aLMFUG4zzu5Y1ew4aNCTc4xD
tmoxU0es8F1Skfb0cdbOQxu/AUi97aiU32LEfUgpw5VTSJOoJ2S0TZmz0i8LgJvL50/pNmFTIkjJ
scvPRt/me5gxtEJpH+8QrVM3y0+IS9rHKUsfeqagF9/16O61dZlT1gtQJ+1tmTbyOuXejtwqe0+Y
jk1TwSCzThQzE5y6CBGwovGsfGT/OyRgmXgfSQKpzfHW5NzoRl3iCHDaDVTR34PlVNeGk6npPAJ3
mXTiZEC9F5qDOmXAc2wviw/MkoiCGDgI687lqJSEnNV5vTFUjh/EgzjbBwwqy0i+OgPtzFi6+SY2
IITrzq3WYAFw3oR72oQBezyCNpXE9SGaeHFTgaba709NkPMuaKaYVDrRaSsFkcFDL794iTk/1Lbz
TD5XzTxPf1IhjN0UQC7wJqZ7LWJqOEbBzwQLAv0wzywzqw+EImLhVNW4CnLGXCuG7XCwY5fnrsN4
yWMy/NvNRXUxUm28kCK+c0g5+s8wpQuqL6w9nssx6bdzn/YH1GskKi4+JSePT9kn3I72ETr6sJI1
pZXtFD9lHZ2mCb90J+kucoMYB1W1ENtDGG4IYJcpKJJRHSBNK8RtItAb7xTZqFQz6HObeeU6jG0c
m/kO8/cOWgWZul055FvDeU8GhNRNwbmDQjp/gjK906U6UXnZOyID+63ZZwOec0ZBsbDzLRp15HDf
wrYf3v1WvRacHHPOIioOrhKGAMwYvcE5gdGWiDPaTFF+9awBg6GfD9sc5NSm70kPiKzXthT+Udtt
dB47VBvBMDsnrtMvI+OsiCnofXIvua5du6oeZBs9Nw6Ntj+zimhpc/3CCtdhFPifSDV6qJOZ3iGA
JdDXg3HuCkCz94lEJznD3Zhqy4uRClopab4D+y/4o3HUOAfXjBEHYLe6eDNkGXzZ0aG3JfmWPYUf
xxczLid8QWJDVEMlMbsHpAw4sgtfmgm69DAQqaVESY7T8gWB8BU5fotJkqIltMYnt2iMnZ+iOLe4
dOAW4yL3ghY/sWhiXrdXnWOwFstMANuX7yRHxR8N38ou/vIld4xPTlG4qxb7xVrAaXkoKn/XhRzV
bYvCXBCw1MjfcP3kIXf7d8AqHtMMm+6pcuft0JLgnTbaPTMmvQWDnZ9GYjsvDVogcyr1aY6dd9PQ
1b4oypjpwRg8NUP0mef/96Jq/RfArMiM8UBubCrKQzIT08fUJn1FKUCQUkygapwv4yPf2pfsTQkg
4oXWbi8/h3P7I2lovqmKxMmKHb2x8TPvx6QbiNDKV5nXEfDViobnuJNt7XqqNvFYZK+zmZ0qy8uO
rYGnrx079r8BK1ZQ8uqNEujQ46XZDn0PWjo1g2vc1cxnrOjEvyzXne/Nr82SzBX7rA3wiR1QOHm3
Ns7e63LYhZ5pvVb2z8Yz0etp17zNcXXxhyjdVVaUIdaQxdoemILJuX1zVB7sZF0y7BCDPAureDM9
Lmdfzmw0O8i9epy/pMCIt1J9kbA5eKQOJevaDIr6MGKonihQ/D7bZywDTybim5i5prQgehQt60i2
tJfZt2/a4a0mZW/8jOz0d5DMtINM3S5eP+5MjtIveWk965jZTZKXpIwNPFj4iIx9VEbNDYQ9JYq6
cHeIaxwhPg6CFqJxTlU7R6B504XeAjD+edQ+5Oze1Dsk2oS6jIhb4zj8YrQTLlrUhxuRpmgpG2mc
+tStGcZxSvotFaaTA58eg6r8WqKlhHY3k2y9/H95ZrIXNdeMMfOLYxRAnFk+rsuZfsJeAj/l9Nhl
NGlxV+wrNd1A0PRHlOPWtUcxGTvTcOM+jPbc6uCvcCEAIu3egvBbZUwIlURgIypkaEJPhOSeCevV
VhNzap9aviPhduXCDfisip9TqGN2bQVDcHL5OCOq8Ky7sOLZn43nETQ2BAfvifaNISwrwLmeMNBm
s33NnRYkUhAjWI8N7kbXdDdjTfwJ0iRWNoiHojmmIKnq5nHIMnkxxW8S//6z1k5iKnw/6V6DNqpf
vOEzmtubg2OeTCp3JgzG+9GnLdPviDxH9Evty4il88ww52ZM88+hy9tnLbcM8P2NsitE4DNU4l7E
v3Eqka5byW+5Zb462vFRRfrJbjPaiB4n3yD8QU963Y7yETrQrkXyuo9i/Rir7sW24CTTfGzxfCPt
5zJ3HONnoBt7ExoiYSVMK1EpenKjubb0tryXzU4YB8R27mlsuH1CU5zpb4jlMrCMFHjZvDxr9jCI
6qB/cpO4RQIA52Dqs5/CFJrdw3pZpThiHnYi98aNyMz31qA0Z/nurcd44qaPetYHRpoxE++QBqLK
Tct3o4zIeGZHvrOTdVwqf+UM1cXMAJWGoeNf799pbVwSeM9HKAod0cGp7A/oO74M2sPMwZRAyQWi
X4Wa1T5f7t/dvxhzY556yzjkY60fdJ4hNWvDn5WUeGmbtAofymA4NkU/IVBZ/q5b/m5owPm3Ns8J
tq1oCR1H4EJxCf9cwgYe7l/Qteldhx7nP38XzJPY1S0bEtce4wdTe/EDpf981Dq7YYiPH/7f39+/
Eybgm7mviVlwd9CfGKd0pReflFNcyHGkQyuqXzzIOWIrd1pqyGTdEhe8ifvR3PHvu2vdd4ijGQhv
KpjAzFgS84Rl9N2aYA3B7KrWJvry3kiW9OK82FhzVW/Fwgkky27ewirGz4We7iVhNHkhhXgjTP/Z
cWZNREUUHyxOhKBl3scs/pbxzq4NDsHGSx+inAmZDJz3gc5rVRbRGyDN3/kQfZKI+ej8T8yTW5YS
E81zxSinnSTS5Yjxe22fxchqJZMtdrH25BYZ6+nhZ55/dZz+m2D51+laHIZqbwkcmKn7ORWKtVrY
7GrtXPyJYTG9HVWb05E9n+vnhj1qoghC0X4Vr2cmZysSPxrXR/WHE2AyfFzDKlwXifkN1FWzCt87
8d1lX0QnZeNSHMnnrYi2E70GvhYngM8JAbJ7MEt5l0JBjVWGzsQSq7E/2HYxPto13hHb+TqL9DS5
HtY+kSGp8Nyn1ElZ8Zb1g5r7HW0rakxILczW7CBjHU2OahCU4WIAbLah6p4CRuIE+wXYZNPuwTiM
qLs/S1W66FaoD2KKRjxjzPHa9EJWV71oGL7mOE/MKW84disCtnHgRLOCYsO/aaZLV9gcEoM4srz4
nvYK0JeCGdLPpEIZgQPtaMvrUBspknHlTvBpvicjWeUoepdCmrwsXzhiPfgJY5sdWyvq4Qw0v9WR
5s4+jyZH/pyHAH6CvYS3qxe/xII9Rz+Jf3Tc5b6ozXANHodk+dL9MUMWxVKRpPvQQ95egm7Mgid2
xxXKZ+KMzGSsdk4dnC0Jvq/T/raxvWmN/GbCU65ePdZEvtsy4sGUSgaD+uUn4EZdtqYNAXNRI7G0
dAhHQdAdMi2njQzyPYGO7XoammJrdu2J//pl6LFvwdc9WzEBtk3e1PRd9kuI1XgJmzS3ZdwzAgWr
NKr6s1Uk+1EN0Zpnxy/lmgfK9p2VkO04tMmRE55hfLhDOMsnQD71NpsrhKKq2mWz2nkIV/fScJ98
d2CjoHFa9eA/da/LLX0mpkZ562qmj3aQbyTUy62pWoRX0S93AcM0kKdYVoL6HONN5zd60wYmRna3
3lsqf8QhuZbO6LClz7xdm5jvLCW/8r5G5aMcDS5w5M/rAgra1mxZ0HfGlq01z5iCMUrZEIyj8csU
Bp9PgCRi2wVEGlhJcwzb5kDPSZy9VixhSob2SW9ByyPN3sAUM0zxrQEvyvNPiXVJfM6GCRoPHGth
18qmfnEsyuam3+VkTW/7qGBvaDebvIG/OGcIk4B91oOuWdATk1GOPCq0W11AXIEPgF6HE5tIEgwS
lSM2aOq2EfKmbeyVazDST4UX2+sAksN6NvBwRKx1ps6wOQgJ9XRy5lu+kA+sQ7HziRk3DYrs1eCb
39uUSGaytAnXrlMWwvjRjPInol+5zkqG9jPMeEIC3grfOqQZs5QaGOWGhfsLXqR8BTKnsH9kOmW7
Mn1D2fQt4URbuUTXr0IENWAVnN0QmO/VxMiHCcaK0MpPMMzClfuadQLrA6J6GE4H122vRcaqNnAY
xIGHxbBUbNRSb9qDao+R0+MmpYg3vSHZ9+V7jeRlPbTQlqq5eZmGiDCfHCVlAbBRRXyojuns7CY5
0th9juPkuwiBSSgO47yetn40hHvT81+n8Uya3VeLk2gD12QE1WI/m4zrQ4/hsu3R+UbJFxwmIRwr
60dZ6E8LqTH2sV3FyUihXszvmZ/9cvumJJkWoK131GX9NXNIjwf7xKphvhQ1wBqGQwwj6nHTZa3a
9UZ/Ew1gldgIItAu5vcsiNtNSs4RzUcBsc/5iTrgXRf9cHRa73c/+79gHYhtlRq7ofbMv9iK7vr3
f4rTXFfyf3frk8Rd9E9xWlVkkqyJksCxBCPm5H0unRIrBLm363AgDMKCt8FYwiJgpgu2SYoVLzGu
CY3+BqtwtLUBRSCWdMK9pjr6d+2c+MD5t4g7cJVC1+sg8nVt/wMI2w7m0A3ZJZzwqcljvYy/HD8i
QTC0t4zomeen/tWXRAYz0YLzQADzbo7WmcNi1hDUZcMc0KJk4kLSiLm3pue/vMDFq/fx3XNcXh4O
A45C84O0rwfX1zW+Dk42bZ7GWEM1kSN2nyMgnbxwoDbDCGyMjeMdV5o6ZArJ4uHfX8YfGmPeJtc0
sYgiNgZP/uEzFNgJDY308ISahiXFnACYJDguU++FQ9GZLh9mCQczKNL0L/LG5Z/+5xuAHc3jk/Gk
KRBLf1BbVtp3S9TB0BaWlXTDujCOIm+rBnw885KOrklWQSEDP+3ff2dr+ew//GShOD+5ck3HVh/9
cMIr4oIsF8UKKqoekX2d2sHY+EEjDq2O9tMAQEU042s+e7/h5daEMN8w9FPtZVgIF/teNqaklWFB
uNT5CGJ/7s5pXPdXpYpvmUMRj9bhb/LUj84yLmneKc/0XEvaXDIf5alTxsjHpzKGKVszXzHm07Ao
CAqWDptE2v1NijWbgvqAQM+G1rEOrDmFDcsKPaj6aYcqMR6s4gLh8ewaUEjrrpkOWKWeyrZszx0w
g65Gv+dKY8/eGBH5/DMbPJjATczCgdXEKkNwccHEjlbOddaMomPUEySGspomV80Sr//+Sf15dXrK
oSHzTNe1WDJ+MC4WuV2ZvNPOqWNuvGq4gVemrLZV331pJJVgVDMAFm78uXYSc/fvP/tP6S0/2xXK
pydRFpLgf55uaWANqN8b5yTgL+Xz2OwQaeJIcYONu4xN//2n/Xlcecr1haeUg+XoDx+W00qrQi3p
nCLL+DUU5VuN6+o+3U9EBi8r+PXvP89ajpcP9wDkUGnii+KyYibwz18vqbKKyUehTkkQuNvIiMHW
1nvR2DnhaMuwY1kRRMRdrrXxXJZ1jsxL8rQtPIaAy3q0giJ9lLp8votGs9KP17mkqxqwHxWKUCIO
rLnV6lE31Yka2v/L8WH9eYB6juL44g2zJd99+IAAogUT2Yb2KYwNF2o84/u4qW+i8/RpdP3xIITx
RbIIc3xeLoKqjlTnkRnbIkccPBQiJSifoItWqT35rDOcK+jtT1ZU6tc5fwtUNe///U3/H5ezbxEe
Injbed5/fM99C17EXCrrxKiBAb9i26E80rBQAB5FUJB2uuRUMArXmXn+9x8t/seZx5XsOpIBtGs7
H5+HLsNbfnZmne7Y0iqfp5XwUO70EC+EZJsf1P10Fa1HrGfcsutaNLX1aI4rNH79X672j57t5SjD
IGN75AcpjIdyebX/ZW3pzQh8oO+IE0mynFeLemheND83rr9wP5dvdOXccNSHhmsUf7mz72a4f177
Pi4dhaDOZWHz57Gy0DLNPDRPpWl+ZSZYohyR0xfl7TOZPs8RK2ipSLrKgmWFY8Zgh9PF9R86724E
rSM1xPdauIe5K9RjL09M7mGF1OWmnhfQB+SlXcTi8nG0xQ18PEGfgX3SfifOME36k1L46a3e3Lcq
d1aYC2ca/1Y86EhvJXOWFYYRtctgvqG5dWCoF6m/ie3suZftoav8/MxSYvGSqokg9IATjMx7VLMQ
8/CghaDj0oYy3a8FzzKRv8emfgbd3OygItjHQQQHDQ+BC2UTuXq86Nhy9sNiMtWlAeGpn97HQR4M
UL6DkSXP9YIapai9NP0wsxfzWXY2dFRxZxJJ6vUe8fTpS6uTW9eEgu4sF3+5XP7HAxufNC0r2TsW
DcT9MPuvyyWHhRZNRqBOerC985yoPUqD73HYeE99a549jQwjmdAMwHTHz67aBbb+2o1kJptzzXKZ
Iauu0BVbXbqHdMucAC0jy5Ilj71Sb2AtYHV0s/WXF67+vOMJyuKUxdLqe9L7aMvUaY9shRrwdJeJ
KjQmszH97rRW37OsfveM6USiuntN5jnA+pSyk867W+uTZEv3IF6R0ADLZJGH8uESAIBm+ixRD9Yj
jHJDHhON+dKJP2m2VdueLd8ewzOWo5JdQ8NaS/hfZAzpaCWMzIZOxibfQaZ+EmN5u1dWLX3/haTj
3OZg9Edrm1oRM2R2y6Cq5dNosAtJ6x81HtLzZkzJkwD42h0qJnj1MIFte/dkiSklI4sQHRa/H9W9
5B1+zIIRyjNusEPRovNS1vD1L0faB88rhwjABYU7jgOVm/ju3/2vq8KsmnDuPR5hqXfwGfY8NG5b
bZGz4S/yF8d7i3dTLKrRpLALiF1k9o4hoojEJymmTv5yuos/HqnkfC3nKxYizjb74+upoobFZT3N
INHVcHQbJBWuux0Ls36IbCYJ7VPS5sXaLdE9gprahTNK9dxl8Qahubl0kQj/Uun+eerzknA1Sdzd
Pk/LjwWUN1toshkenqwwkshM4RkyrwiILoCqIBjPWMjrXMecrsz7p6OT4rM3e+sMbEP+Lcfqj3p/
eS1ojYUpl+JVfTjzM9w5QHzN6aS0WHg8Kj82bbWPWAMCqeFDCywL6St7z03rGGLjdrw2YygfdZJC
M6uyG3v9gP9NZ28qul2aySg+z+P8/pfr6s+nk0NBsTQlmJtoED62ZtBzo9Ep3eFk1NAp8U6ax0yb
F9SxsCpZOx4YwAJVRPP/GAT+wfD3VcGt7UdZeDGiZzkD2Bhc9Rbquj6CMuxIefeySzoN13A3IvR9
LqsxWwzkD8B/yxdOiOzMxhLD0VBurY5juEiacjPZSb2dC/9rkJMqPiP/JMQo2Blmm6GzKnN/E+YI
wlVsM1xchNVhFcB/8BTKQqfZS5T6duOqo6okMOQpc7etVTXEb+jirEJG2yjTdgBw3X3XwF/thZuT
aMqx0lGl7uYijzaEDEyP3NM5U8nhxGw0QN5IBEcBaO88StbC9y9lO7W7firs/b0BKVjooX6V7WXG
LYk7JHceZyCFm36bda71JibK+TjRb6AivqYNLa6O0q1ht+KIg/N3baIH6eVMfHxeX3UIV9bpOv/x
fojGDA3Ppte/TFX31SxmvBHGdkBpdYmE8dxYoPn1iJbCtfVVl59Z+Md4DkgBdyBN3TvpKKh/jzkK
9tgn36nkSbDOZy0eRBrxjMuCQ2Or8S81x58XvxJ0+viNfSVhsSzdxn+dVVGOQwY1V3OKEkm3Bn5u
qaHLYevhAd5BRWcvMv3/3/1KcNvbLumO3LAf681Wm1bbj2F98hKgIcR/X9Ou98+xkacQEJ1oM3ty
37aARhZVVoaZ5z96BdU53uXfbyrrQ4MDkYBSy+JJiBlMmX/cUznWD1HVymY1bbxWrpdfuIl4BCsG
tsh+99g37KMTBlfD7qbN4teYseofYTD6n+LE2IX1wKrMG65RlH+nEGFwbBF8gNBxNDJqJ59V/hw+
SdZ/mwJlNiFg4KqSZluMo/W3k54Qx3+2Tza/iyMdR/K7gF2ggv3n52mnbCptRNuncKyijWeE4jRn
yjxlUMiy1f3PWBbF6f5dkqfrppyi4+AG8ykmA4HR9/KtFyB5WqVelu4maXwCUD2f7l8iqngk7iOF
Z60gF/H3ilwstk8FlUHVzieLpOaqaltQUEjRO7OSmyTBQPHYTcAyZpYpsSNPkYqBtoTl+H+/NVGm
GGDASIYo5CkOvWmrnOZ35k8GFMh55PnedGvytwIFELEICSbokS2lMjvYKjnEJFOf+tgOTily7cAr
+bVHMP7t8u2EWYiFxClfvty/88Gzg8/MTb7iTqZYleZTrlrMMnX8AroYt3RAAhq9aHoYHXtveSYy
mzF8qToeWpxiKOaq16zNEBqT5svKat674VuYabV3K+xs7BLQixtOtLLq8PXuzPyP/Qq9IJY7gg7U
iB+om1jLlKld3cCZC1gqgczgKNrg+NqalCOJTQu8RaGBiYFGHdGSWCw3nmPRi9c87DYNWpbtGCSs
ClIWrGKy67OPJ4ggaf44ZZ53cTNiYgYFyd8Gx7Oco9NQ3uwYVlupofuldhseWoxi91fJDvyas3s/
gqGL1qabq5cWQuXGT7gaaF/YzCMR2jgk11wMWXSXGPETzUWJ5N4CVFO3zJravL8FQWW+xtr09xrt
cG37wQue/3VScQ+ZRiV5LjWlsQlB8KD2s68aru1jFSOYLWAhr6GtOMe7XYfHlrHSA6sro+4RUxAF
hkkPuzxurQPXoAYyFiJelUa+D8eafqGhnfaVLnZN8wPv7AH+s3gdbCjhSaUNPKCM5KdCZcRTikXt
pC4qQXkGwS/cg4uM9zi3iN1o6Z/8Cp5YEjivCMasbYy6Zl9k+CETgPitFxnsf/QnZkSPWK0YQwn7
4KWhOFqZfdA0+2jUZ2sLrPo0RcOa1UeSV+JLnqlPdp598RqNsLQL8ZXiij9aXb0zSF87SC2w8oFu
dUws/mWIq6/urc8IZ6md89TeDrUdHZpwO/BD464eb7zMVetgj//PhNJMkB16NbRRVOoYyZ7vxtRp
keWOlf9qoe9iCcMsU1H6XfKxeywEYKTcICfCG5BXkYz4GSVste89LqO7uzhAYXuzYXCvjciJftTh
N1PPzt5vRLofQvR9k5lCXQePja2Vdh2XAdfrbD3NKGNeBzTiwPLTEHESf0yr7oqRR3Damg66EaYL
bgfceAadf4tqqn7ZQ+0iGyI+NJV58ZWRH2SP7xkmFZo9DH9bm0AAXNiBfEYvwI+fa5ibqbsxgWbG
ZDasbcdLVzFP3rWXsPIsjvbklC+QGfS6rKuO5YmdruXMhjVPF/0R1luSV0hEw3KKgCA92LrwEQ3p
5dE7acS2JhLIOrwwLAlhPXIKNSY3BDn1xq6WSbNpgSFsehZYV8eCGQw78OxD/b1yKfS8AIlCD2fB
edhPyS9CkfQZbV95MaNoUaZgOEkRVl58QhPF0F4Y9aZbBpD+unJjuSOVzF2nRqGPXt9QZTq6eqWu
XRdebj9RMWFZ8Ztr3nbiwZdGjCfiGeNOtsIMxRnTNJCR+9ZnoGKPw5nfPwSRA2jL9MZbrPLphoIq
5AqADT241U7ZoXczdCMeS26minZ2rRFjniJ88MsAdzj1lXGJ4Q4GmiVZZ34pypGZXD68JpYf8KSc
pk1b6kcExN5LkvzgwcCGtZEe2F+6HjrJSlvYNhHz2vsWk0Uf9Aihbv4oGnJjlNiZ1QQ7PMzT05jq
czaeAAG5WEvab/+HvfPacRzptvS7zD0bdEEDnDkXEilDKZWuKsvcEFmO3ptg8Onno6r/6e4fg5k5
N3M1KECQyUxlqshg7L3X+hYcm/6YVVayT9oCTjeypEvTeC/wXaEA++/plJx9fDJR4SOCU4jfDxlj
7Z1TGmAR+3njTX+cBmu/4La6ZKjJT/PcRkwZ84smuMT1vojxgLToGl2bbWXLkvKiFcmhhRxO6K3/
2IwESy293h/jIn+2a1p9Y8uJ37S1HWg6nrQJhfkZ9r1+TlT1kUs+CxUaVT7tLRrJHyYMSejb9uyJ
fSxIyxyUDIOPyUSaGqyu+zQ1b1ER2d5waZFOZzugrVpHoi/dq5ufW7+KxAmURaQLugBc0mIRYYZq
qk6YdyOcbS6qYrvcxYFT21/jTpk7aAjmYfQE++ayeER1z39DTirRAOmBCbDE+aUdkxKjAG6x9cZI
kkYb3KSAZFH/kGJbDnHFVMd47fBK+PBTe/3BnHTrRtmCVg0+zaPsLZz8yFrRJkHfJ/uyOS5jHxDK
4F0R0E1hI5r0gHRLJymOj34sSS/oiuUsrA7P+fajGQpne2OjtSDdAZfmLq93qpvLEuqxBr12ZpKD
jZsWxBNPtrDEa8dSWRFG87Sqpj7KeZT7tXcwnMwFFp948ohV1I2QTxK6rSvwUhJrgGUkuwKyQ5W3
QhfU/TenuBH4435x4G0MACvxazX2Ll/k/IpKbX/X/jZFxpglFe+V66AqzMv07Gtj2MWa/VDVtgr7
uX+ipPxhZt3JA3R5NvTAZitFYbT8QM6B+7AanmF7Ef7QGOJkT6BSi+Rm0uN+NAdFIE0bB2VSXs1B
909mX+n71UJqC6+SkLdEGke2aOGUrc5pwDyxc2ld0ouj6kgJfXIUbYZxmIHq6c65Kjpgcp39eh/L
TKNVnB2tJzstr79aOgqOcXauRApe7E1svSQWMJvi2uR2fzaLiXFynGC0nkcbYZ5cThbvYlStvEDY
OmZJalzF7FxWr/zRjbl/i5EFWTR4juPaP3WLVfBnxIrM2nWKMiMO0vVSK7+9oS9DUmy32pnJM5AX
vYfZx8eRAWmgFQRBQOUvDQGiDwL7hKEM79r1TuCRbgS7T77fneVjhsaoq9KwX4crUX4eKakQZPyR
LOVtGDK2lrab5iLoOsMIFqSt4QKalw2Hb4bM89G06pKYzzYNvMp4bumO5NN3XRw6xAh2H5MhiKZk
l8ZwB4WO4d6usd47LdZ3uVkYcYjiE+4tBnXpN6TFy6kdrScUrXWg8r5FBDDFEUUeOnms0Xuj83rQ
wVN7zEzxnsWW9SDWYTMq5WdTLz/Hi7QPzEONXVphlXDx+mR6PV5613n1y3Zf2LkWxVuyqNNQgRat
fK2tQb9MdhIwRFX7Udk1zeLhZGD7Ndmav9Db+1ApU7+UK3oVGRdnSLCC8fY8h1DK0htykoNcsTcD
KHGvxjRiPJFzFtF/NMjjY/WlLVhRMIsnR8veWMb7SNI8eiQ4mBPQac6Wl7KAjMVtWoX/SOvEyRBQ
ZkwEEVgy9uuG+Svdv/bZeb4DTpLCXZ7u+1BE04fSt9Ir+32LZRxJt9aNfahx5gOLW8FWuwmawomD
cyWBzx6nMyKPIUgsb37WfHnWl0R/GCdtQAkvoAwJh1S+1H3Mdbs/ahWpUPGK8A5mAUKVIfvmzsV6
XuSEY9WvXnqj4IJWaa86oLZjbg0+yz1AyVVIzOBZfPaXrn2pSe2zDDIYuXImp7jlvZa5+DRbw2tX
EWRtyPiFbhF6qLYwH2dM1rSHAMyofEDMV3jVaSioWvA2Yc2b10s26OujOQEeIDtM+6qs8hEn0uRo
7q84hZCMtuqdelgLenO8Zj3T0W6lCzoWxrkvavY3NsdGuZmqcIANLc6j2Rnk1cIfenI67xt0ABPn
2KUbmZKtsaqiouna0Ba+hXEDutNvEfAAnADxKONUzEU7eJwyguPzsRNmmPotOVcw089Z6i2MAqZn
z6rcd8kJ5q/YgqZyqKMEceRLu4UQspqcs8TDfrxMOQb1eLtmUGotVRrl9men09gP1gOS5HZojWBE
shYNbZed00o9Jd3aHGx7jT87KWqbxdnJJp+fkpksEZEP1s1duSr3SL9VlppPsWU/+gK0nSGt8kpW
O9SO0v8Ah/WSIe97mDqb/oXqn8XQDs/zjCJybleY6NQP9+NWognfyx6GyzCh/J1ca3lZZG/c8sny
37j6+KFQ6OEx+hxUC5BgRh8b9O7UB75U51WjzqPCfrN9aV+0SsdgqZv1kf+ZTwQxCmZ0G7ozB/rv
ow6t+yp53pAyLbTbnSoWG0CTtbxWI9ACWcwE/2Dspm3ovZbel3gVAFAM/1WCX/nNFeG07vfDSkzQ
fVwwmdieONowLzYxY8QacMtgb5jSot/ROENzVS/nSh+5TvY2iJoZdPWWa9tM7AfKjtwqryzWo79B
ckl8ta9cahR8CBMBUlv/opXhh0xVgNr2FQFW5kJYg4ErIl6EdcgR6T2Q4XJAzFNcKoZN59Edr+aS
dtHCkMUT/RM/DvFvrpAwF0V7HH2kGos+asdeqfHYxPprzQzgomhI39tb65B+r2dmuD7O1101xfkV
izVLs+l8YAT/Qdbq1mu4umx2cKoechyPsJ21IUWh3uP1NI7EJQyk3sBEGHIBGhgPTjeUQxhvrias
+sNj283DsU58fFaGR6LEOB/xV3sHk+ZXkE3DuzlOFkiyeWWagHJnNyfbGlYr7aOOfDkRVAaO0oPS
M28My5YvpcCCog5VWTpsbcmniCXy9qQlLcyuh5scxyKCvRxVY9lcPKIvkrEDlZssODpspmCNxTzs
jkga0c+GyLaIRitIOqEFdYOJc6jF0D9bORvJOO+/qdRXbLXRZZE8C+WywvtpMndxsoU4ZQYMlzkZ
rajKBA2zRkDbb7zsKiqSu9bkYelSecAE4O96RiVIwMGcOAxZRcpnWAOQ3tO3wG62yPPk9s4pi5db
guDytJjmL7dX4qHSvavy8EUMNp6UTuXylCLLDHTN+mqjOA4dKgqKpnndz3x+J7d/kx5Lg2lxWZ+k
fLmDoNgb6Zz4/s6AzHbHTCA1N26xynZzl/YPmpg+ELQFqGfsoX16DhFWHVFYc2KUpEodYtksVymW
yKOGiFoQYBPKuhDFbwFVy+kvbm4+GtIbXqjPOTw3g2yV3WavirzCtx/x5V6aqVwQ3drJE/37LdC3
C90k0YPRRVaptLS79l1LLGnfPRqEyn2aDmjKd62e9I8DQnRgqXt3XgcyGcQlmVP+58FDHGLRfJU9
X3i3HgoJX3WZ6scCq1BgJKgvO1wVu8Ib37rJ+jBjQ8ZmpICd2Hs3j8GEwSDas/J/q7QUD1ppdg+S
94TLLd60xv/KXmXX2V55xFbLNpemxrHsaww0Zf7QDTDUtyqzr9XvRmnZOta5Br48GIxeV8G1S9+6
lsSD3jozZcM7la+x9dMAxoU9nARabxUnUunMT178DkXxW7LgmbFdGYepSd5WaVD2L6blhdgsjSAe
xuSAs+2U4I4pVmsI7Rl2TOqnDzgHf0CZxrpBY2DnGJ0gZw1HEIJp3Grmh8KiJWYYk/NjJcfyq7Za
yUOT1lQ7nvHBJ7d8SJwv1izmRzMrz73ulpe8q16SnsLLtmy4L/HyTL67hgJLIxWXcIv9kLXeORvN
yzAlKhykJd5nIxOhpsTZKWrrkVr0yiHfOMNyRo1iBhqRP7v7Dq5hdTUyphcZqmP+JD8oHSCM7lyj
KRmT46q7v1KDfhSuTIzeE7IAqThXSW/apy71ayNZdvzB+jxwrO/SRI1na50XnFVaHfq6ClkmskM2
youpGIHORnf7DYLcBGTAn5Ygj3ULgwNdiSW3y8AVdN5j0gzneUJnXDfYWUij0av81ScmE7IOwkHU
vkevI2kY/Vu7t7SYaPYsdjDM5A+4xgjUi9ca9A4WoXVdfroOcL5Vz306gku6eQW3BX340eZZf4Il
gvV8Xr9pR7g8OH78mzQnGTnSlPvFSufgju+CKgA7aUG2n5hjG0mTZu1dNMmguIgcmpe7QgB0Ecly
tN2eLixlnVe3w9GWbLv9knKKS5Azo+etMZbvxrkIzaSpo3ks3qfRyR7Yyne73rG4drFvOqfN+CxH
3zpbg8slRen3pimdvO05vVdXozKSwBL1fEjk/EXa/XiQY1kTOEbiICz3PvQ9SaG3bBaVUSK0SQf9
dL/iTyMkiaaZDz3VVmfhC+OYxIYK1G4pK/nZGcxzZuN6dvUbJlpdLARYEcvHEgFeDKsGcNPlCYmn
u3N7JqV6Hy6TSVohiyyxnsNl1fXn1SuMm+wBhJBhiGNbSs4dClFvK3bKMf7WS6gJXj9xNHdANjwx
NDvdl3lkg/7ar55zLLdhoo43jzJKIqdvuiPzE+vcYg/arRAzTvGKscqIu6+8hvnFnMIxy4zrILub
KRfnrCkM4PTSn/yoedxDbHHoFpGSKnG6nPNCH4LBaEm9dIbXtjSHl7LP7XNlj7QSteqpvzlS2M+i
SK6913zXvdIL29nujh7iBBoV3nSg42t86LhUnWumHk3fPJUClpvMcPPFXBAwmJ+RNKuXrARvQTLc
pt/IHvKXsiO0yZlKI2D5eHIdBS5AdsnezFmi11Q5V3ais3qkhxxYPQyPHNrpM5pVhnSdowg7lANn
Y6EeLVxuGIdJ8MMHaT1rHoutbQ7eKQYyQzYojkZqZcEoYjtyO6gwWH2nI/BTAF2iThiED/a+4ZKL
D1uS+rSYLnHGE9c1zaRd7WfOF6l+eCnuLI1wsFtO1PdNB1If+/XXSdA0UeWHoTLNj+a84jZF/wjW
o72YYv5BzZ8GmKYqZhZr+sjVKrCJYrsOgEoOFq7tHW1tmAqJ/dILEa4snK8Ni5FKvUiwaSIUyP7W
Ehj4ht7gs2e0BLz4/U9BvzMpPnq1Z12nSU8fbBZkA03Z1ZwYH3i0W06iXn8CeE6xNhBjh4rbfovj
L1REHyo6Ri9NAuE6S4vHcSp1JhmZOqxpisFUZuQEJOBZa9rpWh6r177VOX1GJfB4dxOxmZIYtZWe
VOokwzMerzeTLdCD1V41M9OPBikgJPOkxcQ0qHsrxDQQPd53X7zNihDLdnnsukZ/lkb9GT9d+6Sa
4Vc9QSMzZV4eC6m5n1ZlboS6Vbs1Cu9HIVf7YFJ6nYbJz9lAacMtWZ4mKEjN0S3jwHLzLammwNUu
Y9YqUpgKjEldce1RT0dxttIAJHNqxSKDnweZLFl6No0un2Dl1KxfZb58ihttOaQgdK+ENl6srTXi
qHlmt00xVzW9uqGjUzeTpSzQloWu7qQ+FlNiP82KH7yz+dW6TrLbLUeG0FM3v6ZYNk/OrHNybA9V
G0+vun+2nVJ/LEkub9zG+JikMnRNvfrSM105lmAqDn1jjB/drjqz8Q9mB7f7LozxKnM8QqgBFam9
G636IoGevKU+NnDP90LSZkU5FtdqRUbmV+LsjtCnqOI9Z7yQ6wt8mPfGAUL0AyPpHL8D+LrJCY8v
/Pv582nekcS3L/jH9TpEa3mEW3UhFOjJ+1B+cn7QDTbbHSkdkpCzGpILY6NgZAeRBdkeILsIfVZh
6ADqBN64v0rvMZOv6NhbWMV9gGr2aAdheAtvX244y3bvxArsSbIKl9A8iKg7Z0/Z0/zmfbZ+gb1h
19s6gAVp5+zxiPIwf+nGcBKMPsKiOnjfFsZVJ/1cXtSTfDI/DF/AuzOMLPBEkeXR72lcx2S+N6SA
HiZ5pJePexUlCA4S/ZaqSpE3mH5Ip/YwAETDLcWgcmq99gQIcT7G+WRjxe99Uh2UdvZkfcN219y8
Kf0im2rhRHVC5tbWt4KNwI7trAYatHBPSd1cy2KW700LDGBatOZBIbl7mqT+tib1YZBz+Yk7Ocqk
JmGPmZWf6CTvRY8EoRBph7fctj9Zs0PHLGe7mdcXC8NHzS/x+glS/Q6PjTo8jTLAkRk9FYCr4tcn
9xlfZddKJxCD6qL7TWe3XdSB+/z90E1z+ogtrp/czPvIhdoWxd3QR/eH93vFwKExVdXVYJwWMfm6
aum1onN76MylifzWaZiXc+/fHvZMR06rmIOcgMGoqVxIHmnScWswLzsspfdyf2WNHbHPRE+H2Kjq
KM6tq8uA8HB/MW7mOurmpCF1sLpKaWp/e76tXZpweHBqSfzg/SbJ44qTm5u/nrvfA2uzLftcs0tc
y8b2nkPN9Tpe427d3391kbXUlcx094nRYsOZ2igekuaoRjJaLnprTscGvNsqxJ8/fRiy+vf7/Ntz
eQfAyejLfs+c9ONad+mhd02MTEOajQEXNIhQWldHVD41AXglnJl8PaJjNFl6zBSHEINqs9T/fnN/
LnH7kpZec9G2T/1+wzyW3mnmF9wuzgLuRkMiYems+oRdQ9nqxyYqtjeSjPd/awf/P92fXrH6oNqf
//2/vf+oMgYgFJnZ9/GfoH5K/78JTP4XdP+6/jk0I9kiP8m/AZL+Y+Nn37/rX3h//w+E7Uw1kZy5
DnYP8Rfe3/3DtLDd2IjRLCSEPkq+f+H9/T8stHsk9bmeQ2S0h+r8X3h/6w8bERa9Ha48eHZs+7+C
90eg/k8Jie4bLrJ7RiZIzw3kZpt29G+SIF0JaxmLxrjMS+77a7x3YoA0P4jbW1cgyyWhXpOX61yB
NL8gaxseTqY+tqJq8l+lNtvNT1jDWvkRq9OSvDFONxm6LXEu43fDrPXip2OClN5xmWtOtUfGMges
koxyUfxo+Wsduwsk5qIoP2ejbsBTlabuwJDOyvyEb9JBqubwU3+YBZ3bXaXD/+aEgv0YF54J18mb
Bvuw+lXd7jpL+slVUVI6F7MhrJS0Ia36INpJZlEvPRRmgx+n8lh0c0ZXQK4IHfKqKL/hYaXEbLLE
dAPPbYH8lsgI0aZPxLaux3ieiu+Jn1cCu6leNnso5iNyJX1ZBVOn2XqzJ0HItdsJAU7JTtlyIFh3
EAkcHA/M/UBIHEZ2tJhQgrPxTN7oBHRAwu8x3m2qxfJMyZsj8yZ2Xu3ABjgGg5wKDElRMFhHHM4+
KqtcLLCpMwy0KsGKfRupe7Xd4sdFcW0tF3UfHlYDjYys/KE81oPNfFcsjqt9qRVkVQIbtLnd+bTf
oJ41sxu1DACjxNacjqZdUlqfM4Bo00c372L3dYilO/8Qo9F9XCZc9saAZg37umblQYNdLTssYkSh
mQhr/FrZ04o1yZka5F0YrT1XMXSt3WrftcQPwrGXdD61xZD+nlkyZB9biGlDRXvNfqh0GPskaWkf
7Rw2DXaeVVueYX4txr5wJHyiRDHJiZAyZ9ov9CoeCJzR9uuwGYBaPGW5S4rlnFdpQy/Q00VgZ+AR
d6UqHUlno4wrBbRlrp8yNtLaryWpmCXRJRlXdh2JrvW7fNT4BtuuVpQyEM1L56Llg5GGmmss2X5d
xhrmRpMX+Q8dgA+gt7qxHDQ1qQJJjpFj3Y16H8fYkytfPBCM29E6w45qHnRJzTcEvpFnsPJSm8Ag
GK5xe2b7Lseo9wnHsUlURPWIRZtGG2luu9Em8KAerCZMZhw/BbOxs14NxPmYivFgk4J66enC1XPS
BezyFDwAlB2rNn60BYB8eDfM+9tlvDENE9eUtWinGxSBqSGawEZ7cPQGEjsmq1GHupM6osfY/WYk
yvkwZu4XN9ZhFRQoSiudSfTsVwi8bLvnZM2XQ6WX7gUZsnvEWVufBVimoz0v9qFtZRdiySIwVWWV
E7r26kbr0E1X2UBlWisohGaOy2+aqzaIiTB49dMxPWpEDUc5023mkpk4Yo8mHWdMkoity4d5wjjp
NUq8zhr3UmngXqd6Pbo684sidyiNyLtHV8Tkbvbb5rGzhndGMOuP2m4XSEgGzngp50dyI+JTDfl1
X03jEtTLkjzRJImDxUGSrDdl9oKitniXM+IyNY5lwLxrPkqLjAnmzX7xoOsD20N3w9BSMR49WHhf
LWcuyA9Nk2jKdZTNrGyQFJkma6mHTVwNRn81WWcPvlfyzqDEceObbrhimaVp6hgfnaRemACuKwNX
r32ZvdV50CrGRzTgmPaVVR2yozHpyCTZxUlt5F1riXFoNTARmx2PlDiqhZZt5hL8qSr9DPHOeaoc
0jhmNEWAakr7ES1bdwSblh88OEwfB2/qj6UA4bTiYQq5TuofBX8Ge0URP5SVXjFZV2XI71+/5G1O
3asP+rEA1RsOjUUOq10DB1L899+Ul8vA8FT6NjYwH9sRcdE0WQlHzkgyAClsoegdlGq4E3HrS8f1
gHi73ZmJWv95WBo39EqgM5Bj/Js+0mhvPeJNxsbtD8DP8e3PnnaxHAij4whXFGUlHpV1dZ/WTmTP
kP67gyVkSoXL1lxhrQkbSSJx17Oci7qaQpNvkQhC2MN3wiJ6EgoA0gNNPKuqIn8gdVQ4OS0EHJPw
3pmLwiFeV+8GIZPUC6JcKC1UfBhtdvAS0Ml+8E3+Rklv0ER1eay29OklU/J76ph9NFi0IFKEUI9L
ksxRHoP/ZTwwIiWgS530UgQ1PPIj6xVaKdWpI+W3OvWWSI9wUeYDGRDFeUaSd6JKcTlWpXnLOn2+
ZJYYj640LAhyAq5Gv8C3RdCAC3+qokz568HyXWJn0UbsG3dBekLeSQg3hf+7ioYcgE2mhpTpaEIw
ljYbHqBHl0hu8EBozQAtIt2CrN0s0Q/0M5ACSmc5TPEMB1Y69X7mZ+1HgayCxOAYyt8kARfH7Wk0
pHOdGOYijhpdUBD+BjizUXyUlngwCBK5eiSUHeNkNYABpDnQjLV/MAbhXudC3+z6HO+05BGyexDp
fApgcL4Gf8zoYIR3aZyTcgD2eKqgiRjWdGTNXznFUjRwRk7QWa9hzk/kcM7yzmRl5NW2Wfy9mBTL
+Eg6QGzM1CKFtoTTsH4BVQw3VCOIIe+ZhrWMvgJLosuxSrp7mb+A2mjVEjjjOh4zoaNCE7kf9Alf
Mi5zf8zlBABblyioE6KGRxo9NFLR+lU2B1OLIgfRAwZWmNsASEZD7EkbEcEgQZ2yLbBpmVvuMRc5
SWcxpCXDQmiKd8TcM7oTZzuWXkjTpNmnczKEeWXj7mqdKUr70TjqmE8OflrM10LVbJx8t8JClusn
u6AE1jVpPDbV3MGAXaztCB0PqgI+H5cFxNsZLUkOBQuZRNntrdngM9TBeuJzlaEer78s2cOccDxF
xVa8rg1U07RgyJBbyEWsFAYdvUpGuErY2PQsO8h0uMqmIxeGopAjMpGSQefAzOIIXgJ3muTjXPI/
tyKDgkm2QCvSQaMBXZxvPfvTow6MOvRbJBr2Oq9w86syHMckDeOqV4fWytxdVrQjtgtGvdrMJm82
u5FOuLYG1eBtaEEPJxqDrX2+jSrEwoVZggVkJgF2urE747ggrOXvqFzUQh7RIDnzm2QYVIAoYgxb
SfWGq9MNh97XbkgDnYsTG/RANUl/n8xlcEgtYGM8b5x2uCxMZxI7i40v7A4+vbYTeaBmAgZWOK32
SDNDswEPT7rOhbeHt5UQOBz6JF8GmDzsXaFjbAW53DGShNEzT+m0A6lGB8mYCSfafqYb+0z+JpEG
C/LJjRk97sj3SIKsEOI4uIjYcSrMgT4tfQAgpwo89nNIRXT31bM5O5FuxPthBtWOuDI5EIlBDHyN
aJuhQEcsKQefmDjlG+g0IWPniTAXnECzBmcqEYDGlIw/Ddg0dshV1ZHLxUx7WjFLTg39ZKYY2ZYC
5m7StPa33ASOSagUrZ44b0/mTGrmVGe4tdopxl3ZYKnJG3lyvSKNshEwagPZjRzpMoYt75cvchHI
pDoikLkkEm/d4zmHfczXDIX+zYgnmGNLj9BMOtYuViudOHNMHsZFmFdCE7ARr5wbNjopeKz5REXi
yvrNyePyV8Pi9KUE1pIHsGaz5gFKtJ/DbtYBsjl64pBYP7iAxkm0sM8EHWaMQd1iqj8kHdAeRg6D
Z7IFQWqVwqBkFFlq03rpPY3WA3sUvTlMflK1JsfkaqoYb6SE4dFGMNv8GKlw0cXS/G1r+n9Vpm/v
871pVY+Aaxz+8z/+fN+t4P3Hg/Be5T5PP3v18pO2xfif/8F3Jj+b7Sv/b1/8s1b+PxXfNh7l/13x
/ViU72lT/bP2/v1Nf9bevv3HViS7VMkGicP3AvvPaD3cX3/AP3NcQZeVit37q/a23O0Vl/LMM+5F
OyaZP2tvy/oDFz59GMe0ze17vf9K7W0a9+L6bxZgnrBcvNi+wa9hWLzdP4tvtIpevThGF2mMqssG
xaZUbeS6BXPJOH2T/bpvFxKM2mIBpKS9FlR3+2YyiFwvSMutGDMq4BLoeNlRLqoYI4xGhIPa9tlH
khnpgDUie/N9JmROTeaZFTu7TNax1UXBeh8jlOlHYuF1pktDI4G6rXvLI6BEGSc/BVGHh9uLVqvy
owF/a5CnxHCYjUPl6Ig3ugDFvh8YUeN+cqJ5WNzofu+vGzYbi5kh5kWwKFxfO91fMkFnguHZvonE
ZRclUjLAryve/K1j36rkz5tkaM0o7uNq44FhpdweFtVG8F0HsPf/84vvL9xvMBmY0f3e/afc76Ei
Id8P5YCxsJmo+l8wTYgR9ipmbnpZMbvjRjemipz32DmJ3AwdZZqRP2hm9PseAR5V4aZ7tRYzzUN3
PMcTKOJ1LS9exRZj5/saWuXMPTTx1fZWDMiDw1TGSurLXzfYONBwOIWHViaGtxdnswhmyp+dKZge
obO/wuRma32rHAHrYjDzYw0BAVF39WRK77vTFsyUu1WyUJWfS4pUQNXtFi6Q0zt3n2NJz53GoAdo
zANlDDV91yf0NDzty+Sl2Gjm8kD1jXPEX9ZT41RXyAwwleD3BvbSmQ/JaBoPCxN39CcjG1Y/cXT2
RflJT1Vx1jwU0uaQLLt2QrqOidgClfUw+3BI+G0e2G8zb7UZhpG3EwNlzEfzWyLXeY+VMd/V2Gcf
Oo2HRj8ywRGN9dCCBWfECtUjK5mWNG2wFL66sgH2w14MWEE0kT6Yc8/ROa4sv6XPFNC2TmCUq5ud
+kzhq35G7IiEjMbzPLLDl+qIag5SFnEs6NyZYVQSf3hsX6kfmOEvw8VbGnHVywzQiLe+3V/zW8mn
p2H9iU0Qr9sXAFHxzmavHQ3+9AflKeuB6tl6GIf0DbK5OvQkw95fW7cvcLLqUZmoh1J9paTLe6iD
IzqTogbRIvmzpJPxeQjs36b23QVMcVhVZ0TSWPOjUNMDCDzO+cEumignWPowOMM/npP9lz6FCzYm
K5tD0jA1rLUnpeHlBTNKJwEC38Cbl7v73fuTf90glSSXBUkrC+BIHnXWRgZpdsd8VJf7I3MbABR6
rWDJuKCKTKTAWgZIv39eRfJxyVAmcmyYF0YuqNb7CGWeiQ7IeSpJsLZ03FJYqLRDkcw3aA5LNImV
ftPY2wFgdmCYKNONMxaEIjXHqM095HZe9TXdevrSVPOp2bCmo0lQI+27Kvp9t3XZXBpFc9JjmLb7
7yVo7MieFhmZ240s323B/5znI2WmXzdif3P4LIi6HMA9ne5P+X2XI0Sx57C3jD5kSaB/RxTSLmvn
NJAU2RT/0AL7rhjLnb8NSGi7E3bt5N+LBfVsChqF/gQ3Cs3y73v35xZvPuYkbx8H3O1otTwRrAbc
OhQOpxYxeMj0nUFT7L8jjioZO7VjdP+V1ip5N7LeCH9/knC7d423EGq4fbCoxgKEg/KkfLcLTLFu
+XikJPt1RzoEB/a+K4mi10eg5FZC3elqM2uD7mJssOq6jUa9c84OGLLMXKMB71s05nQGsQyjbkhO
Wb31Afz0UGmOOsz5+NFaFaux5y0Hs6k/OBRtQTazs640Oex1xqN7jaQAyn46l4Bi/IDtJxpEZQF4
HtiAJYy4kXUdRKb9qK0ZLTV1zkTxqgmNYCQGKU4FgvD33Wkbjgzbzf2e7NhWYq9CtKPp6RFASgXG
kQNAbaOY+z1iHl9GnbldvM2Qsm3i5BAmsO79bYAU00gDDx837MrzgUYNI8osHyXe6UJGdk1VZZUw
zFDNYeibze8oORiBT7F9sNbh2S1nhNugtE9Ucmr4IoafiUEwY1clUBdXjasoYRuCM7X23YJteUpm
iOf8wq8EIG37SqSVVrC0EB7vX10wegbeS64sI8XQrdgEe0QsneiUHnp17jDinrNKuiTP0ErxlNIC
bbU/mex8OzAs//a33x/OOKyKXYG+j1rX+/0xDCgdTOq00/1Dud9o28dBz/damuobgTNYUDcLpj3j
RhJkR+6a1dcjs6KOyiGAljpHR7EdoAVdwVUBRO5BqIfMzMgq02Y/Wm+LazUnvPCHYWTK79VMeQUw
RSj6cC8dXEsM6FG6GNpWR9hTxEjWzZg/5ka/RLp+aBcBAt1nF6DP6SutHe0wVUQa+LnsYQa600ln
iNih9I7uN+vSs4A12DVB8pVpiFQx99tzOitERAwKqxzoOvGCp9LhWtBCPGm36aSzTff+urk/N6zT
M1q+8XBf3u431rbs/fVQ35a8CtbyLklcsMRNwrUVLeT97E90wkCBGLIQ3G88/38wd17LjStdln6V
fgFMJDxwMxEDEKRIeV/SDUIqlYCEtwnz9P2B1f+pMyd6OnpuJuaiGKRc0QCJnXuv9S22fGXs2oFt
DVcQWTykgjpR6zMp5uebYesJGj1K0G0NIpPi2qG7GVS0/bHtqFsmems0WOL9/P+e19vzc/nHQ/Jt
tUPllHtnGxS6PvPMwTvGeeNwArWLFWDAeO1t/KwYXyDibje9Vli7vuQdqRG4X+luS2tosL9L6q9o
TomkM1CQrVUzXxjVEyMKpBPVdmSmVhLVgBoRc26nqd+njHAtpyvhmMohFNs5OMXkgDXAA1WqI9pI
3oo2h4tKeqhHACHQHBbm1swv4baD2SRwnukmE8ly3eIdznet7fH5O3++rSOWp0d4/PO984+efwAU
BAYN9W5uU1J3yuyLCWnx+RHEhOaUgfY9/Xn4+56JY9acWNpbJ9Gj89dq6CSsWNuvIIaqFQLDGmMH
g2WTV1wZ1Yw7rRBXmXJXMor8o2o075C45RLJrvolS6WfdM3UT21TA57x4Zj3DFyLxKhP53vZdq/C
Pov78K8v/vmZ/+xrbk+QcK0lzDy2v/XnpqwIP9RbtfvzpX/8/vkbzhr/x2+NM+4ATTPJNtlOvaYp
5XR7vot9ptJDbwbIatQ0gWcW9HGu99iiMDmbNcviX5fQPw/P99SKuCg4f/v8+HyZ/fOwNNsdrenl
NMydDIjSnKPzJcfYLj7wm0ibPj+etvMIYtZOlWSqBKnud6fzjSdmmhseQtEL1ZKobDZMB7ab2XWx
6nJFZv4m+12jN8Q0GC6+Tp8lmhiFUZ1weMT9hVR5fFhoh43thbXwbjgNDHdGi9yd6ZtiHNZ0hv3/
+NbffkqO2SSimcHh75+ikyvq5ri6rD7RWVHwZ/p/fjiWArzN+W6Tb36x8112LS0I7O1iddYI6KkD
Afl8dzHpM2HF/JeGwOiBFjfurIgzA82LSYu9QKCrjnX99x//+1f+/Mmz2uGPAGHuDQ/hNtkl/xJB
nL93fkiUJqTdv909/++/n8j5D54fS8gHS/j76Z+fw58/JbIK2aHvDNWl6zJn+j8+i99P+8+3//z1
/8bXahL23FZ0as9G6IhpBVoSCUmJRStt10Z9Y64XYlrIaLHmcCWccDcjpLUyQVt5qlj01uolk7S7
ar95yRuTBr8PpZdAQeugx+5dn8/ND7bC35ToH4ObttGaGlDSV1rDtcGP6zW5RgSKlaHs0+fZrgSM
kTw+OT4wqXRcNuiWuet7JgKFROE01MOTWUPUbrAqBoT6DIGj1NM60T4cW/HK5Inxn761VN1LZD6X
sHgZKRoVDvjtZVozu4BpJDZG48LnuPsBIWPUUp+iVM06zgWCLrO+SkNFH/4A6vhX7KQ4mYnPC1Oh
3oxhlpHj/PAyuuqkPObYuUhx7Lo9sfPvRNi1gdqreoYz3Hq0uR303+7onEpOlwvMqKdU430regvn
7DCy9Mm3lBn2TZp+Tctn4cf4oYgDVJmGurZKXwdFNCiGsaOFECCq6vmUmCZk/waZPNwumbSIWJPx
y4mLXSN8+2DEdCSIfqOzyM5t7IZXzXW+bGxNztbAKIEkpPxqMObLQz4Tx5DvUTuSPduANLMYPqWb
qiou7n1aEy+q/BSjQvjV6rfLWHzAVwhF2+U7U4q7dnEXhvWmEXCvCwsMTfvcGpswcd5XKI6Isf3+
CFZA4Xq3kmNmzgwNUsjJXcsn62glkGKicQrLZ8gwfAg8KTt48i/97GeXuYbTjcbJQPbVwEvX1YE0
M1y6ZEHMnUW0XZMihDO9j4wjnbGO4PlbtKpFKp/WWX+OXSOmItGuV4cCtKRarWyHpjP2kElUeJ7g
YFxMzD092poHs6jxRbXWg7S8R68pbiafvFqC+LCy6Mnt2GeHoZ3xBxta5NPO2MW85Qfp4A2esHkl
5XhVySz+0lR/xb+WxB9gXf3UMS6QLHC9BXAT/Ft7ISmwAmJrsxopkm0VJ3sVt77sBPwuUBTCza6E
WpZbGBz5sdSKm6YFzdRzvOpgAUOrcQ6qbXd6jdXGmpileONq7pHODuHoI8aD5WwlVnvqh+HT2Ios
1C3zcWpeNctjWVXIJswGUjRBdTbqV2qiwb72UKcGhUrbwEDgdEnYgXlolfuAwClb8AcWenyo7PxH
a9qfTLUfLE+IH01fvzYsUei1Qfx77SjCCSHBAZ+6Yj57LfHvh+hKqGKMDZGtSi4H9Injbib6Fjnu
CFg31++deuzvlupbrPIRubtzycoaiDll7Xsi4ZeIhocOV1ybzBYNLO1r1fUXfIL7Ik0vfPxeMM8I
ryYcCplGgQVrwXOIk6z/ilMMQ7HlP9pu21+0l2PWWwdA84gTHNANciQ/FQHFFDgMchNSJ1a6WpR5
XsRcMQtKIiNBIdXBFI+/KHLJ+prNaRezODHL6SMCusikY3hZ9v6JeNx5X9vZTRvrQ+Qk+TtcfK4B
/rzrUwRqkFmyndtShBLgEBpN1e3zlFTbmPjpzsny0C4u6GY/ogQBp7LFjbg2gef46lCetPfEnppB
pk/E/eX91zT4PXIYvK6CUMpIkhfdWHj45NDfVNmEjc909iMgv9qDAZHTlXKA1HuG+JKOcWkvJoGq
k/xg2hxa+EhBCySYKzi+9pWvrmOjezE7+PYLMPz9onijjRelim80EZgESDy8qFVQ2RqHb/NBm4LX
pATvjp6/+fF8sTr1E1FVaD3r/GusXcIEV2h2mcVAJ7XM8rF0mJUBOYflNt4V7hVKC+fQ18WDglC4
SywH1kZC7uYAk3TvLyajoWaIUn1tIjl/YMR+J+Ir9NfpeUiKE/0rFHl98ehL9awtXMVLI4/mPr1c
tPm2MpxPVZHlwVIj3Yw4Iod5LULc2oXEMYvvKcWJP+nq29OrixxOBU05F9L6yuEnG8ZcPZZ8fXuD
Ki8lTg0xejr7OKBzK8YzW/rhmGNAa5ji7HzqIyxI8nNjORV1G2UjooV8RLKBHy5I2Hp6XKqKQ+GP
1wVqtMj0E0kyl0WoRKV/LRWZSJn8YVltBXZ/E0P16nPsB3THWySekeN1SnXMAyrZGe/ELxp4Czbh
Kx3qWoW9M1o3SS+jWCQ1xwb5IIsbOkMHUqVk2LZq6ZtlX69lfDM3QOIZiKA0jsc3y8xPNbvhPePw
y9FxnBu9Sq87UVekP1hEfRYeNnk+tqwcZrZofrUbaQ8Hcmnu20JHaK0YFw4WXkVpRka2viKMQQqW
DU6kkN3vUorGANIchJIpv3dgzYKzpEeSzh+WYYkdTkpKtOKlS9eZmtH4ZdR3CTDL0KqXaTeDoyuJ
b8pxG300afZsrdrHQHD8iTEcVqKVCT3b1ZslrmCHJuktM1SU+Xp1sJtbUvbuvLUj9Avj7V4xbl59
ZKPJkAAYI/MYo3m7H5X5PLTIlsaU6zINhAdLM5/dmAUyR/F03yTVeMA9b9Lm0R4swC3AywCmqibB
MVpKaG2kBs3ZjH7BF4d16O9y4iwNV24HxHolBVzFWtCs5iMrXfdI0gyrgwVWBmXgpVYl6ZHcKKZt
XbGPsxD/Zn5L5TeEies+o/+5JJrnzpVtf1kr6xMwaqA33am2ADSiiDSgEdELTDMvcsYyD2JdVBdy
iH/q6fyEIszZArqRysQdAB2ISvQl+3Lnt1SwynjQbRMOX3YDIT8wNBMIV+oCN+4z8osyJsCq+izq
qd7bLdytNFMBzV8iHQjeJtoMhYBBCWj6/a1YujKYGzNU2yAd+2ti18kv9hx08fHW+K9oAh7ALapA
t/DieaK5E/I0QTQgiL4g14oRKIp9kASGSS799MAud4sCyPedrrHC2R5tz5ST3UoEUSzLE5u9x9ro
86tJgkwrJF2yamY196/TbRuylg/wiIpdLhSSmHy9XszmXpfE8GiDwrKr4VxloKkzDoW5hGt1Xdvm
3lcgGDpPj9bEhGaRQFjpMGjREoeol1PduuwUtR+au2kH2XsBCNj0HTCd6DZVd4n03VvMZ/OAg5Dl
qA1Mivk9em7cR+MWyAZktxNbpgxXcEnWOVfaCg1EIZnA4EdACnqsjeWBTOj5zjVFGQms+Tt64BJh
dYN/fIuRsxxyvHUiLhNaXxXpIUuff7s2rvmRaxID6OonMIkvqVFrFS6onITSigm8mG+neYry6ami
JDwYdeNETjEemwkQTV3pKJ9YGlgQfXwiw3yV5q1xu3p4+tCceZt/+UxJsBXYOvawYWn3N7m1OVr5
s0GtaFCCcq8DTYBrUAPKTolGYdK77GA6YPaGgggPNAhOYVrhYEhnXzO54drxOTplsz+TlCQmIqT0
8dUG+6HQSr9lfw01al9yfaWMhI5aNg+m8whEW38ifHc3ITRB1eXiyst3dtu+9YrG+TgYL5ZBce+7
5j1m29fG7Hc08O51zynZ91VDNOsE7c3oUXcIVB5qQ1PhXIKvELzjS6oNdHwSEWTNeFHMl+hPgTS7
gmby/DA6kwA0PZU7dz65aLlCi8zYgUEn7of5J9mLyw5ZgwxJC+MHY2wqoltfPHfbF8SAMExm9VZM
WMik9e9jwmROb9YteBw6yMJcDJxMSbx2CLgDkcFQPC0lpFdXll8mLtNdCQaF/RgKTNSnwDVag7bd
LyMtB/CP8YzwB/QHKOu6c2B3IJkL8rRuLvCswTp0myYqGLdvaiNYVtme2eI1Hkzw17XdwMnZAiXN
WzFy0ZqtTQ25ZrscJilXp/F9ZO0PTbxdhzR33rohG1nwvCiGlcTJNH6gjn/KSZpD5IEGEaCEp3cp
TIio60m/Mpf5Y6lKXp3hvyILAOPuioDYQScY14btGv4QjuwpopF26XqkXzJioqVPAwizzTHvtO1V
El1uZ7dxc3CVgElfqhMBOlJ+EhyIIL8z3cA2XqZs+u4wMGVAevZOon5Zy3pTIheILKc5bvq7ZbYq
dMRoWsgffIa/bQRL6b/mq35oXPVrLOdnI02OdUKap+o/4jxdjolPsYwK9UH01XWqzU95FmNy0obT
YI+HqrYXcm7BDcL+sz1OyHrGoaPM+bpOplMNoY0m0IexxjDopsRHfWgkOJgZNCdl2Qf0yfSrURgN
I8p2vhysG0ZDyY5UzCpIEQuKPOZ9yiqMZSDmlgIfHpXGrrS1y4GalFXYp12DbvNlrcz6hl2Kkce4
11fesmaJQZV2Frrl4Sdz2+90XLdv0XhMDA5tx3pmlfiCWWTvm9I8gHZoOTHIpR18Vu3YRvSJvvyK
+BEuoom3Q7XkBsnAaMG3VUSC2ouTCLUnliTxHjh7JrvJ2aWQmIYSMCoL+SXWlCjN0n4j9rlfQERU
ee9Ck/h0O5umH8dk72pEXTCuDqRy6Y+skgwOmol9V3+na4tkKF3wwS+fekU0cYsHOo63JyBUdaGn
HXxVvKit9mNM5i1c3L2hRng1B/OxM9SdWWn3ni5v/YxPqcwSWqnl9NP010M7cH1iI9+O5hwSO/yc
uLGOZM3HLZh7p3QZsgCKIzvkNLnzjVo/pCUWanahVAAFsdlIcxGHDxYdZla1RUeESNyVWWwCdpSM
wYjCJeStoKUHh36qAZluRLUgXVojQK81BhKLwlVOh0HaWs6qPX2YbY95TwvL1ZmZkfVw0qbsZdE/
UkN/S8osC4behvKxcHUeEBQqvb9B7+UWkLGM2bkm+sm+bIjOmy1MaMgp4IaIS7pPqEVx4F0UvWhv
VAGRaRyf5YLatJsgKDtchw3jsx4t7MWjGsGF0sojEvJhady9PggRqTz/9jvm01orTmSnJvueuMoo
dRE0+ea08IqqIiCSkk4iqkkQaghy7Ie51p7H6RulHMly+vNkt7j+Pe9ds5+B+3OVM1VJzefCVWe3
yJwIQh0rgAs2AIxCJkOGX8e0cW/sRrTIrxP9Ck09P0Sl2mYWlUMuscOiCtV7VhAxuGHp9XepxlCw
zS2WB2BnKbHWI/qlBB39wlMIG52Vj+ecml4doZGOdcrRzhfX2x51sy4FOsozTkhe0kyq5IizOHCE
vs80WGIQnim/ndYEpnuHfUJG2lTsUB/hGV39Z9J+v4ey/t40JaCxb9VmLmenEvMZ9618SScfI7D0
QswWVOfEFMgUUV5vL9eu/GkV5Z1N9tWxXTsrKKk71WqSCt+a1xDNnvtFZ0rsVNB0UTXqL2WMmJ+t
AIsxajp9SH9qKpH7Nr+Y2d2HQ9k8cdHEMbreuwmHZxmZ2+ek57jUJ0VMiFPwBqoWMPaacLSIFI2Y
Kw3yhxpqM/8BqONbnRWEYCN/MZ1jkznIvExS12lAB551ndtIDIqY4WCS3tGPQ+o75XeuzfgUmUXb
T0/Okj1JtT7Ms7xP5AJEoLkZ+nLfdTcQId9qXkKsyDtvfzYpm41Ju+vtlcNLu5plg95mJdmPjSnA
/YATl4I20W/NPPkwYvN5NbDkmet4GLP2O0td2BHsElQ5eHtbe/b85aKxxbUafT3opFJBHfNy7dZ5
R+Z4T97zsxkTCUQ5mFqP3ro+tcQOXuhvDBXMggKRXSnoCNATQ8kR01kQvKGv7AY8F5jR31fXfXfK
lhaCfi2I6iDT590cx8+q+px6EoQqBhyliJ8ZI923xE2WTvVt8GSLtflO0vwRPeETVJY1pGNZBnrl
fvocz4c+H98qCuxglSxJWbsQCjbUH4TMHLvOfazQPnpWQaNgPlpLtSuM5tG2s8uuF6+u3j9Obomb
mVFx7cX33oyvEx3HNxHv937yMlkb+0y7Sge4qKL42QimSp2rXSKnA1Gl3FAkqbXvVFuGdu83O0Nv
XzV516zyLR/6X2VyY/YdUqYGFmkyeNc1jOd6TG9jHcGCZl6jbv22ifELE2trVhnmDarlOmSGRheJ
Sjslus2Vp3h4Na0e1+ePbk60Yzks91rMVtAVKNAkOQy/sb3/r6R6f1fq/c/d4/96+rfvuvu368f9
01m195eK77du76+H/5+I+nTY0/+VqI/WHAKCTv7vhrrzL/0x1NFO9i3X+Iebzv4f7qalczwXi92/
fHQCwZ6uO4IZEelWhEv90fI5yPyg47v8gPA2Pv3/lZbPOHP1/6blAymNhg8Uo+15pmva/0zq6XQn
a8c2SU/Gpp21kvuGMuGQbxNB2lgDOEs0IjZTq/Oj842T6hEbMsRVS94clf51NqiebxCS4pQ73xUd
BgMxrDe5LGkqUsVI3BEXmVe/DyJOYcAwkdc3r4FZ/nJ6GgwSWhy5BJQx/oTc22cfKbieyjK7imcC
sBETKmfUb2HLcc2CLHpFDgnl2dSElT9m0aIztKW7+0hbLD80GAHRbTNDzR3/GGvCDlqvxOtB+G5P
4xa3AHW+X5CzAC7uNs8jZ3JPbeevr2I+VZDG6A8XsOT55Sr+7BvHAWwYk5cc9KYc906fkxK7tmyM
wJKHhsdK4umEW5vn+SRbCjq3jYpmfGcsub55kR5Vp8cBWebk1DJ+NjTpB6ZggtSfEXM5Vwx2tzoc
6jlJEdnktFe6rOICJX6ZxhPIhWWfLZUR9RpjmN5JEbLYbL5WD8UxEvEkKjKGeI16bkSZhkNsd5GH
2muDpZtNfmDy/+1k7gNbVOM45KiwwZdFqPjvCmo0vC7HQc/mnXCgjOIfDy26J7pBS450vt6DCpEU
1FqRcIHVlcAj2orREvnJ8fUUw6xPjSSOsta9czVXR0eNphPv5S1OIxLuYP0FMC67wF15P/I4B0GW
UcLpk+LKRwh9/ZDp4/rRG/u5nX7NPmA7EhLrQHco/oDS7PpC2FFRF4/25DPQahF9YxXctcOYssXn
upv7Nb0qF8qM12Xxvhw6WJ/aNB8xep7W+R6SfnpRNAUqfNd68ssOS/kA2VF512UH4pG35tJt8ZQm
tvlLreUUjDGgwUnn40UNdCcVT9NGN7EwFhG8uq4gFtXteowqo6uCJFfZRWxB6k8aUF/45pfjVC8y
yjv9fl2BONeZkT55GjmvKLlCapI5aAuBWGkYtFu2MDsnz5OjzeBsxpmJMg1uUAHbrtKdKgJxbxAJ
TJ4aQaOJVtTMNeb0hCTsSxb39Hl8noEgcIBLFGZr+1nVPs/esE+kgpdhbYpkp+bhqBl6OJhm94DS
Dz2Q0UJO5jzzuol3HG/MAzOKcPSsL+xniNz6Y9/S47RK5s2AenTi6S2dsBfXe0rW6k2vRkQ0UgIg
kDFVR/2QNHRzaq5NvlnBg9LQ/RuOhV9sOWQpwCY7zbF0sIfxJj499oMYEBGz+WkdB9pi7PV0ZGca
LygrGyJaOXlaAtgHekj05xk0HsY1uWNGvTdsZ496YA1LvKvBUFmc4QYR1IQWXDSuMYctFsGUujeq
ACwhGYaMW5T4FACAGyZ8iSLNrw02NwYVYMRuQJrTTbk8D73GpKlBSKJ5F0apJY8mP36dkaUshPfm
Ku/YTyMjJc29qkvrbkaqH5Slry4bw/4UMBHlWjcHh2jX8AqhXhZK7sPNgWmRyGc5MYsd8y7dJ+BV
Y30E2kZQ2MbWMNca4UoF1qkYteIQlznHhn23YGq+VX3/Q1Ppa2axocWLsETYE+tjF3v7mr/R2PVn
l+HfFU5BV8gDWrQudLqcMdB88ZHocKGgtGGioYkyJVHPmDlFnDD6zVdMrPON4VG2T4q9qw3ZIehm
Mupwv6U7Q2geZgWLyPduI9HUAYkWLcNDDaRGA22Wjdf1oKESWzN3j0Pzcl2dW1PSa6gd+ib52H9a
JUFUte//kq31Y2wpxIxK0ps3GMwuJt1gqiyCVkWDIJaWq4XLoWJp2y0Su0JGN25Zlg/UvWboNsjG
lNtfiJKqXcj02kzMy0klJlei+aqWxK+11TTsvbw8GR0clkIad52BgDK+yKDvHZqBoUEPKRs21HLT
4qBdX9xNmhj3kHe91fuaFhXWBpcIHBtX6dTetW7SXmQ18Fglf2aVlxE8itml1oA6pcurO+Re1OEk
3NnezB3Qkpa9fnSSzbXeMc/rCX46NJqgiYp9jUq6mC5yMX0vc11Hem6hQPYX8Fug+7K5DVW1ahFR
4e2RS8u9sB7bura/3OnFkcWPwc3zx0n6Ni0ErpqAv5OwENOvwS/VfZWpBzBKuE79eQmogS97JrAh
sTLvEv2bl9MWjE+injGp1nzG5bobY4RCDinuTdGwD0n8nYvvP6Dt3DCmUj9L+zUpk+RRpBU+n55V
pbxZyJrCwoVRZvbFi9nfj5CPIgdlB8azsUEauqyB/6kD29QReIeJN6nDIs1HUZf5jZGmLMxssQZU
dHtXLzZ7aM/pR/srqVuawJgu2T6gqfWneC9Uk9OJr80odeZnJ11/SKuh2yNpAE42/YBsfK+pk6Na
DG/wtD1kBAkeN92d6J5m+16v9+AzK05+pw9sGpihnkKjW2Q/kNQrf5CdlV3apNPb3pBHuS36CCU4
bgIPrYLtt7DQFi0LIKzLa/I1CdlUR68czLtan8pjUvGxukwpwGP2uyVz853TIMXPe3WykSlHrqL5
lDe2cygpNhCgcaXoRXzgWntrAzj3GmQZBV2jkzCKozYyMsVz01w1bocy0WYQi1U5zMfC2bu1eBmF
YscruIT0VSTQimFggqlBFvnPdFGYq+0brafr7RlAZhu9QJvCeg6SBGGF9uB46g41N/FnkEM65u6W
7LWfxA+a1qQ9+SK7TUz4pGs/YGbdFXgHT76US5RK0Kb0n37kDSevZcAbSZIM7k3V/+Cqg4hl6XAj
e1zMXBsGHXl5mGBXFELolhFue8ltzeSub6Aygb9G4DrbG1X6VA0F0l6t6veKFmM39+9IP2TYLexx
Olv/JQfqDDBxhGe0iM3dZA8dVEeA5omjnZS4c0uSwlsIdKFr6fodTNeCYJTiecbttl/dzS+I1vSm
myoUjL7HPnkjLoHAyYm5iQET/NB08wfPkv6aT44qQThIKhB5RK5/sBLXPIzkOThdXSGCEik8Hzs7
cXrBNhETHct6JWK2ikPYeA46xpIVDNaVVcaMfnPJVbBJNOYQORXpZBAejdHDpjWJ/8Xf5yU9+hXn
aEf84IH2+tjD2e6VqV+wJQERLY1LMaNVmWyLfGIfPWs/7GDXeNej/cTxSQb9xCR5cUS+s+rypKmS
HsU06kcu3hwZ5rCDQT5EQJcqSjPCCUR6iXMS5+jYUsAwOISu1Uelzo5+IP1l7vrdXOXTph7YJZWi
3zdhg21yYiqsGr0JXtHIzEomMbyf8LACqFIsnQUx94wwbs3Gep8NjhWmGJfwLTCu5PZ75RUDyp9e
PQ00SHbGyOXx/JBJDr2djLNxaAVXEN+/y0aKUwTUx4GTA3kT+KasqB8FzYN96cr1ahLb+l34AO+t
Rh3ogiWsgvUDWotgYHqxzxmuvmDNOZFDZUdAD5DdWMBchaius4GC3bbTPlxatLv3mpjIaKtcBOAg
IhkWr2wM2gxsuHuns8cIY62TkclHXmas3GUjYw7C+oXtvXO9xvLWLNfXRrPwAemadanjWDR2rdfX
m3Ca4ZRjQ8jO8i0qk2oY4u7VauSfcwaxpEghZ0AzLXeFb1xaGIVB1Da3fopUQmf8vHP8halBsfdQ
7uPRMNbbvr1KZoek9948WL7F/oPJO3uO/nUF0BsA9cFYJSkKRP1Yz2YcofgG6TNVl/QVnSsiyeeo
zzschvxx4hkNz3iAxffWS5/Ggvu21HUaihyZ+FjbZlAbSZhNLKOzjmUUlv8eS/5upd/GM70Gd5sD
1OeFQJEI7WTlMOt7poDvKSjLUzeEWcwOho3Dj86zsgMACGTfgzqwNP4EaG3dFzrepRKdCPXS0RxI
9eqayjlZdnORnNLejQ9pon7iZ/OuIUDQ5QI8nS1W/Khl6ouZagvJA26R1B4U0raX1HbKg0y/eoKR
9wgI5qsVKDPDcaCWpxWfEB3ZN98u1S1bGeIC5LWLjLNWQDupXTF2YasFF/dD8al9LJkZtHNefSeR
yMgmdum/08EcD3673oKz5pxOPeQ/9H33xUzPffUhd0UcStDMBOHnRWckR8gBF403JhEfOHjTxPtp
OAy2Js3APu2wMkL8fU6YHF/Y9Fh1TtK06vydwQw/Wf0HN0UmlYBUA67NdcD1jrWFi5WshQdNZHXo
z771UWZ2RCZzJImm+mImHDpK59Ru2pYKtwr5cDiT2QNH5CHezAuZlYm87QajeMLrwQJt8/obXetO
JhJPWMrxkfQdjPWVoFbmfQkNzu7dKhoZrCBWD7kb2mLpbxtnehxlyiVSkjcjhLqKcyRiSLmHcKmH
23la38yGMb4wxitlKWMvDXKTSxiGRV1thVUPvtRCuME1OWKeNwdpv9wjpZrCShQvpcvgxWFzP+Nq
3Hf2MkSVq46zapy9tOz5MMIbQVxovA6mzKM0nqajVhgTuK6fxHkUnKfld5a3pF9l8lpXwFrZbFNl
5tD2M6M/kuXx5Oe6c4lNd8WayDV+Nt1dQl1wVRkTxVjJ7M+EOnOEfnbdNP2vxtGcqE6HyC7cR6S4
Eku5VkQYHAUCYDoAftW0122WhvPUvXRuIiOfdWA/gzHa6wKVhdcFHfMAWsZ+HQ6VFs6FS2aBJRDO
yNfOIc6IZMOMxdR4TIdNiKuYn2suUjqoYKT1UmK5QIATnhsfm/rVS/2ZKCHr6BJH0yWXIiZbYWjY
wogoCXot3RWKxaTxR/swGvmDtVgo6pd2P8m+jOhBkA8XI0nS56q+FDmWkWUkdyeHpChrmvgaBv2w
GYzAsatno5a/VoM/V5oEF4zwsIu5+KTy/TAMyPZDPFwlE8c2yss2ECVdY6trrBs/4c9TfzsLw8aK
4q1F5MkYk5dQJXEdNJsWlf5A2oCuV0tDh7m71bwntC92lMXeGC4onyoHXUQrcDeyTrk0trfHdLXN
0/ne+YZ+dzxudg8HxcWi3bddne38LUzsfNNuZph6uzk/ZPFGKWQg66rKAvPmdpMWk8XlqEtvkPVk
B8NKiacp/Dsn3jS/2//Wb0/hfNMwbzrR8v3zJMSAJ9WG8RLNW0aZ2m7O9/6zh8gd8Yto/dHdnqDY
ItB696NG2XQ8Pzh/eTYAd+eq+yU6xF6UIGy9l5XCaXuy53umkrcwerGnzLFZ/v6uhkmAwz45Ftub
RJKX8ftNQlthhbqh50ywMu8Eo0pRiwClPI3p3TAwv3IHw9otTIIuxq6Kzs6W+i+Pi09/jrE5lhcE
8835JwYKACMyuljunMliZtoNA85ATL0mSltmIKTEaCNwbBw903gyt9+b554NKB+TFeMD7BBn1ZC7
TuuU/scNbC/I5n++CMmCWrNFYspe9+7sjgKJo377pPwOs9Sfr1VU6+DLM0jh2FsGOC2/b8B+oSH0
5NPsbO02V39IWmB1dP/qk4LNgzlUyd3Z2/LnRt9sHGdDRutDMYRO0EP+dyQO+xaHoJY3F2djXbHZ
OlC4cHgnDXFMndbyCcG9p/Aafz/UcqHv/JFcjLMnISudCXsOSi3deSO9YjoJPYGGnMqr326Gzetw
/rqHF6SkD6qQt3mguwjr3irgzVVw9he0qOM4nvMhytfyTc+uYQyPp3y2C0w1MhtPGpQpSN64h882
vj83xWY7zJ0FJeZc3Z+/zv+P6A9UkFjRa5xNYmdrWFNBEKFbZwbLojekpbkICfMmzJp0RNC5uYb+
ukHZO542BjsDze2Ld+ZmRdNbrJ7y7E9LMBOOSyGoobfHnbYQ61UgikZv9QStg1rVYqCjzTAgXZZJ
d0IGIdgmVZXAnpzgB0mHF39qKNf9nDVdt97VjOsvy2Fd0H74abR0Z93MPE65dh2r/uh1bhpo8QKz
lzSxgIHxGk5124fARN48t75P0u6ghLL35CA/tqb/upTVBL5jD9sY/Gmb3cmFlAJLb4frdLBQ8jjO
V6Y9Wr7R4scgEfTfqTuP5biVLYt+EV7AJoBpeUMvkSI5QVCkBO89vr5XJvu+0mOoO6KHPQGB8qyC
yTxn77Ux6zzNTnhlAcje9YzWITmP/i6fIflN2d7jOM4HqnSJmd1kmu3sEtyb5MGT/FIwaTgQDGhu
hHfSzDzZllb2FHqkMZCZ5acZHbTeJ0gvR1aA5O1bWZFFEubdb4Z0/bF3GJXiQ49TwhRQ99KP2w/Z
DE7MYRcUslxOZ2CFBWWQqp/+Nil5WU+DYbaE5TXpKsU6rxHLJg3W62xEgd4hHe+tD0npzjoyQdDz
pnxy7cXW2S/KWbgcVcidAyBUw0gvV/jiTcue2txdNhCTEBhkTLhMMjV6kWow3Nxji4rghPcQdmjW
iGu3aEi1GZ78YrjGKD2f6pLpmc1/huK/7u/aHsY+qsIa/GmJz2FFEMkP4sm+az3JpR7k2oZaGR7n
wCFBgrYzXvnyBVlBt7Jcd5ed8qL5ETsZ/iIhqG1o5tE1jJcet9XKFXCsymIyj+H4lHRj851K1kqY
UPZ8Mub8bJTTzux+CrFFg4vfOS7Xt5om7tY1+ufB8Rju1RSgOvFGwyb7KQZ6ju5ET9mNfnaLi0p1
0XzcE/wYWthPpK0UP/nCMUsmaF1dctog1GJR3IeD+THkw7d4DHGUl6hFg7slcGd0kNQ9gTDsO58C
CGUJydGM941L4ECOHB0NAtfgpPQhWIvbYjwE+gRSlcb23irddA+sDa102ET7bAp/keAF7YUBOb0F
WV0b7hdMnAcDgt1S98zsdMS7qOSJ2kjqjdX6j8wQiJ+dmGKSVISx6ZVawSs4PElWmcr1SIWRVgiX
kigu72YYHFQ5IJdbHt2QOXocGsRBLTKVlU99FappdM6Nu+ZhMfnHU8JIGYK/LJbX7UQ1g7XqBwqh
9UZMJYRmKyX/yhwI07zm0GLvcuybBO02Kibnxc5jvEv9Q5kT3jBZ0xO9Y3sXDt1roPXZRnN0IEYu
u1mbRFQuEgY+JSGoUfES8sMwD3c2pWzSJp1O2YYZY0vIZVPUuMLmJVsbtWxC5cF32M4yIt4rd4aL
dMTA0c/BtZKtDCSC3db25mw95O7RsrJql8WokdycbBn7Dj9btrFQYcjSVkQtxjrptfcWQlW8kuhY
pufObWWi+3OSAP4rpb5ZaCTtJa+z7RGfVKFSQanQhHG0jqPMuDcC/RnZ+yuFbdDUYUkIanWsPCM8
c27F6dIRB8k/2yAg1iamdpEgwwbPxqrn2ruHlVavZrP5jhQbzVrzoWn8DSKUEcOkOUTl1JtWRwTv
Zdq7A0xwhUzsd4OFesQb8lTGhNdHWB3IDcm/C2KE6KoNVAqCFJuw7YsdgeUAyAbqzz6nYcbTwcqn
0L0SUV7dTtoqK+ZTFYnHMe3MO520xG1bsucFVe2g423DdaqJt6ItHwsg8qlLPFdaW/ku9OpDjV8U
1RNe23iG07BwYjezMNkWIXLwkMtpPHIG76Nh53UzvDrnhhMW3OCYyY1J6OEqozTJ5PImyp6cAXu3
aOonc0mCk2YNu9oPO+qz8fI0Eoe+6VAashM4R4JdIHpblGhN8E3NfMiM+MqOfXxbMbxmzzb3BgQM
6iH5fp7j6yENkUgw/LSzStKWfoZau+zJgUCYNIjvDDx/6JGlUcaa9kRuImyLmu3QoavN8pBc3qbd
6v6PnkzPNbgeg2NmfCLRi2qye9JHi8lIRYaMO7sEpCG1nfW9jYl9BZsjZcLnVEyVy7cyG37UdA5W
RkSOkDu8xeUI+7QxHtoJEH5ngiKtg2ado6y7GvT+ts2zXxQD7UEQNIf7dbCpi9G3RD5YBoD35W3q
DrVAHIs3VhpiiWV9oq6ZEMPOKEUt8NhUDIDQHOa4MB2k+QcMnTcjjHPdbx6Q6sG1dpAGI5gamn4v
SkYGahHoDFfU2hx0SGQjA7NKGxibatp6kmVWmbRWem04z4Ed7j0aE56xEP2q4+OlJkmbzg42tD/r
VUDLLySq7eTaZPZlQXqdZ1x4fL+6jSYu4zi+PQN3IA5vlJzHVNdnRvhYvCd/rDm9VuYG1B01T89t
GaEwiBWY3c2kLY/qdrKBzX0+Nkzqvfua8v12wXEFiP5hDDqx0yVxxpLsGTBTU4d/HDgzlcIcVY9P
K+vown09iRYoY9YRjVdoyLBMXa+2xJLmZ1BY2XkxILrY4UhFhOlVOEOmWI0C2XUdls7aF/RmhNkm
WzuE5yDkQq2pBVR6plRqteixnJe7IdLTM4KX7DyllkF/2PhV9TZpwx7HNlm8FTOrGCp72H6EOn7x
DqbqySnhSKhNpnrVSmjdoQF+S6wgP5lLNNznr0XCzLi3k+aqnoA9eKZPekeTpKBokSFmQQycncnf
OpZvZU8FtfMQFSZfRxKO9zrm9b1li5ysFGebzwwDLwtLUkFaM6aUq1bVPbOod4HkhqSSIBJJlshQ
xDdFVL0ojPSso51FFEZCTzESjCD308/bOnAkg2SVzJJaIhb4JZM50FBl71aoa7VGP7o79gUiWMAD
0u12yoeQI4FEXwXglt4wWy4Ub3xZbCR2UPM3voV5vZaziC/IcSeZzJUBQ2vTjm18NgdtnxTUqeOE
LA5LAi404p6CNjzFfkMtz5oQIVa1R7VZ2oYBiEOAcRv2MTnUVws37v2dGbqQdpjWdbH3q5ypknJZ
P7q05pH+MQxnCFcQFrMu5TDcDZGL4lymbCA1HTTs0GZN0r7dV667NsQsVqYkb1wWeBEzsKBMYUks
BirLk7cL/Fp7YMfRkgjuk1z4/16zat9ZWy77qNPBeCCA5Ca1gu5TQCL6egtPvzqgD19cLG/IXg6d
sNeDnCPmcrboOxbzmZA6rvohiHBFfKIs+G2DaBtCJx4iBmk08RmSQ0XkikqI2bm2jHNHC4gCZT5p
+0U6/sNkoZ7qgwdwOzpvIdq+fT/bh176mfMqeAh8v9ip9xnzPOTYIuVbemlgagTWeN95KHxdt2es
HpQUfu2ODzsQmGz2JIJw9Faa46LmLJ/xFJUnS+4aeuwwbvVd3CoS8HFhw6tNu2i6veV3R7CwBNLy
iE1g6ST7KLu6JdUiflSjObWhmg4wSfZdROPJGygKW/1PYc4PCXD9neKuuxIIQAgnFi61PYUDNc8m
5rsYyv7sZuTVwQNaKQnOJBmYn6uozJjq/kO+Vx89qp9nkTVHRbEvM4rDa8vsrl2J6RjgRtBGUQh9
DDlL7WOQjc+lPlvHCNaU/K9nqPX//epqW0/jz/emVVWf1MKEjyp1sP9sD4NFZp293Gt9+hqF1l6M
kbdvlffelHsXe4ixQMHTDsEkTy7ytsZGXuvShYCdy2TcdnsEmOp7SLT2ebENZNUTCm55Z4SrNLVO
LiznU9fC5xtT6/PYVB9xmEkFIcGFPp2clje59zOYy8dMlkfaeg730Phv1RZpXx/DlA9bVzILAtqH
azsK2rUhYQHqo6rjRW2qBU5RQltAIELGouauPvk0a8BdLfPKb52bEMWhW/PrJq4jf5UZU721S2Mm
gcPYH4c8J5/I4pDPCZWlgv7MFUzDmpzjq06bey3bZXX1zeo96+CnPX4zg+lDGKzwNhAaSq0FzXlz
jVvjjhEExUjOXGYGCJjYFnxndTivLEH5ujbwL47aCXca1etqeK+oa65Kcia9ynxOOvEi8K7VleFv
mFHae0IWJc/EucrAhu2rBEyNrncnh5C31q1enN6i3+HoD5pjS4ANqpw5QmPQ5q+hby5r7FL5FgvL
uohkNCKVxcHy0n0d24/9fLbq4LoELVyazriJzf4mGbNXYJKcZ+3rfkQf7qblO+X49mGgVonwmp51
ND9kgQ6yNYbJWmPqnoujW2s4QTw92DSZQEra33kElq3ce8MNpm1lp1L0G99OGSPjuOrID5/trQXc
ac0glYFKNx6rpnzniFxWgTQ7mTFMYlNvJ+YQJkb3FvkD3YLiPNcO4FCrOM5F3f8s9TsHPtd7FDSE
fsyyxVMyRh3ycOON+hOI8lufwsU2MVLybMfut+Ezrq+j4R7WtLVuS83fqYORojOpYUlC863BnyG8
vTqL+A3eQDK+gOOkU2ge6/mIDIHz2twZt0a2aDs/KvzTlLv6UQkY/096z/2v8uYt/9V+lWj+h5jz
5m3oftX/60P+/+k9gTX/r3rPsujeiv9kOBrqOf8t9zR0+1+6aQnX1g2DtoLt/js/AV3nv3QHvqNu
2T6VVklX/Ef36SPu1H1dN4VHlDVShX/rPm37X5awHYxXJlpNIWzj/6T7tAw+AKFxM0llMu3B0R2h
C4MjHsCkZ3q2JEn+GaBQLWVqBkwZb8UsRUiMSPSUXbcgYRpXIBjuooQsnFnnnByFLfz6V6/1qOnC
fURrEFGhj8495Zcdeopk0xe/PTkrrjrnxfS6B7tqEqASNm3WgTQBQ0MG3vkcGbVLb728z0eHRic+
Hq70nv49nbufQAm3pZssWyOOoPg11kuUTu+AbvbCzrvbjGS1e+jOGzR/UHRTD60KVFdHUMLI7Imp
FJaRkTmvld7Vy/KkOfkPwnDiffmbsTRjvWbfQPleGT195KghXLTOpn4d4vcJeRozJsojFMyf0fT1
OJ/nj8mm3ci3R6SPHR7gFa90u2U45M9ksL9Ni57e51257X18gi0D3yvXxJg6RIw18KutMkxfG7R4
JZKY+KPuvXMxZNizHT1fYa80W32ve+UexDN5mqCrcpt8SB4x7c0qWNVOKk56RMJN5HM6sg0bbRH/
uT31/RUWsCqU4jfCDLZhlePcA8xrkle+Scz5Du51kU3ObV3kG7NKnU1nh946tvxvWhwzAm/0O8IH
akByGGwWXG4rUZGaAF9OM6Aamnb2bDTttK3N7M3oEZDR8A13KI7ok8KBWgeet7OS9sVPuLKIBdR/
0esn0y/HqwqSmuHZnO/oRuVZU+6grfX7kG8Atyn90cl9NbLhQSw2MVlkqzMa4MrEWIee4bLgqPTm
23qMmnPsZTTvNHIico9Q5fkYdb59mAdeY0mbJxePG5cbkhCjzHxjZkTkN44q5njDEcJgsSHvAtKW
U8sfdrrRrHqAe4myJkYjjC4RwcrkGXuo8zuOlOt8Qa0UJsxKU/e1WGA0lBFep2EmL5AAppoYd0g/
b3mHME3j8oHUAXKBAdlDVIvYTRbBxuKkhRXzvCYZSa/l0pKZv309ggCW9896TDW0mZj4eY61nUrS
jazGpDcvwnMnDm35nmpdfkoKTBMiIhretpz5SteBd8aReU+kBJ7wZigeougpALJ9RpuLjDPmuql1
0UZLIMEjHkFPSkLIFD9MwO8EmPLafge1XmDS3ujNrUsRckeIkIc6ah3lHN8YI+mvIx0whnXU2Olx
pkTJjAYToYNAJnaCdUPk7UazXWgmwQetS32tL4aGQoeGLhO0dp7wZc7OL7eYri294LWTkVptDZNu
Iph8Q4UC8npr0EVkQrIzHDDVkLIPGlCPmeFhWLSrxmDKZSTPNQK6owtH5w5VNwVoKAw4KcKtnSOw
i2knBlHZbBew+Js+O/Cr4QmcXLrPEhfgeajc0AOUoBRmz9pxBl4DPfvgG4ch05nGOR3pcSGPMDx+
2w7thBYyXins48Q+24QHKxA4FfXSPKfx+EbrbAcifjo4fUwunWjztdCJJu5j+LHZUI5H5LzPADVu
9JLYr0jKxQaai5L0Dc0l662NVywbv7QBQ9Ggn7s23Ol2MeGXR1vaB+PO13CplNkzHkb2sGKCItIH
tzVJb0Qx9E07HyfsOZlNz04fuh0ktDfPyh/SLHpzivi2yC3nVoNxDnIDYRCDvPukn6+jxzjeZpkx
b4yE0u1EI58q174e23Kni9jbm5Gx6uY+ID6MiNdqokFHDyFrbqME5nknqw0FNja6s/Q8gJAsY3MC
QQBXkmzKEzMuSKChfr7cpB4BNVAHNPn5nM/75BP/2Eb5h014oSqZeGSppLJ4pNboK90tmviwMBok
kWXs1VBfTbRVvpTaVIu0EfnWCe3fHdUH4G0wyfZz69/iccjIJgbR3U4Ox4I3hrft0h6BuBMWF4z+
uo7sq4UT9UZEromxxtXACJGmsuhwXpnQoAUEeuMpjKdaVYu2aiiQ8zWQUMv0Ui0A6OTQtplQXm4z
usnYFBFyBW1aGHdyGR2Ze9Oa4kyYLM2DFZc0mGnAYBP7XnqFrMV7N4uzHKI2zg4zviJyimkDy0Xl
wBK2YRz0LaiPAozoCRE2+xVEJEfciTD80QX5PX3/DtkI8wT0CV6H29dCe4LzrwrzQ5Oa246QilPs
GDX5l+G3SUAnXKvb0HTza1LVOY7dY05/AEAiYPF2PhAxc4BAQYlk8t46ZngAOOtzNjq/waYTV+vR
FE/c9taREyNVSFBmEd29oYqwHG2LgBlIfVQUXPMdekhwcOdyF4pwQaofyYAXeGpq4ctQt15B1tSq
0XF6bMKy29bW7B40JKV1RyaPO/lcwOHeryqbpA0RagyA1XxehZVZaZqe7HvXmb7ZOr7mvDxFwsX+
KSIk1IZ+hfgFwSZMPt2Acg7h9BiPdb7T4XDkxQBeYmyxh9vUAohMRQGs9gCosNO6syEfqwqReqfL
4sttZkjuekseLS0qnG5bVWrJ2wQKWFXCsJPlliZGC53HWM7/s9qiJo5fbuPK2OzQUT4MspOrFgsC
eOTQ1DeTpdRmvBnUrWUrrbLJuKj2uT/CKOV9Ylk9UQsrIF7YNcznIp0ytTssGodvaFvVttbN3+Zs
DpRd+kAvgv3oEVz/M8owQE4SxlbL3XuSu7wngW2XzZwwqPyg7pkUdE7dlSsg26KgcEQowZJTj1D3
NZq9s4cWx39LIebySkMB71+YmCDUYy15+Km1z5f5fAv5CS4v9fk2arvP+0ePIFY0YP88RK2pl/l8
3OWtLo9Rt5WUHO1Z88J9nrivX+78HzfVHV9e8/Oj/vGxPm9Q39kf/8Yfq+pVkLQsjECmdLrKGq38
48tSd//x8L/+J3+//68P/duHdnO7x7/RI9ZnYF5boH8mAqzO5QxqfFfrxj5oluag7gjo9qP8l4/J
Q+lIKuWq2nYw1/cTh3zkfHPbrN6FpE2dPNLnuaj/dRU0ULRGx0vWJ5ZOekXZuCFfCJ2AK0vLmol9
UUbCUGVWpWa5MKJiODR0A0iVMCi8Zx6Isxarul2DMpT/hL0Q0dma+gaIj7G1hwFpRiYhpKpKpWpg
2GobhF3VrYvbVHGbFZzWk7uc2pwUpvayrW6EIZ1/3v3lKeWYdQcCoTcKW6sWiFgIPpQTdZOgqY2d
MA5QQGD1ImVeIuZUq0MQBfSz5SUkV7eq1T9uRT78XDgMSIQMx5x939p6Zf0ijIWTcUSdp0+07NgN
5H9Qb/S17ZSaj/EQvYWmYB4kj1u16ORawmB45QRgAsw5+1mAqUfGyblvmc6pTdhD6/eHSJ4xjIl6
8uCvK6/qFE5WYXmt7oOme35UL8jENP98abJK6YC5RxGPH8vo39U51RL1fwSp+BZIJUGhTgjqNvU1
cO51jzzv8vlgA8KbR8q1unyLlUrjTGUVlT4SMDIHkoVS6DBSeh4M3dpWC1IX+sc8xJY/cGNlz9Vk
OFu9yfAeKtCoTlz8fvagBgXWwwRKhSEBhA98dzkhl4dJFv7Nvi4W1N4hUk0skhv1Kf20u2nIkkMn
xOurzxWIeDp2MF2sgmAa27r/fKBkPavfU20Wff9O9iphImVJcYa4tYVgA96lly0zQnd5McWnVdup
qm1Dka3KdIbw1gK8M/A2EyXXFeN1r7v2QQmKFDF2lOBu9oXfVZTnn7+v+iVa9dLyR778MACmf2XD
zHjcbzYYrYiPqYm6S3AXZMyyAkw2XEsrvjL1y6jdGgCFRdIUMSYlrJx/M6zVAy4g68sv+blDy/1X
PfjLpnrc5YtRm397qa4YoOx11+qQU/ua+jBqM1clrsu2Wvu8cYkp5elwED9/r1DrxUFfHNoDHKrq
bZlrgjRTq5M61D5X1fGtPggjv38OwFS90eUjhxUW/4lxoub33xXdN5HHBsGI4K7VYULZpMSsNduv
ZVOQ8xSRoFa2UaRv1cM/VwN5oMTrwOkZUyj2s9pT1dplcbmN2D4QI4a5rQwc3/8+J6n/SS1ITOSS
r1aRjTD6Uaufn75aplsnuZ7KjowE1ttyXnZi8nMGxxl9S2H/9NQHsZsTem/9qL5sX56p1Nrlu7/c
5pY9M/PQ0QBjcYZUd6i3vGxenqvWLj/j5Y7L6315blw89imyR/VdqBNn70ZkCaltdeTxjafdWW1/
fvilQvuHmVPfqNdSv+ll3/KXt1DTqMmqLx739MyhxG8Q9T1DGbWb/n1VvcTnqWrCunyAZEmEPX2y
C774CzH5sqnONBek8eUO9dzL5pfHqc0xeAfxVHwS09Xno3DPbns5/AJP7safO7O6ldC2fkGL889x
p9Y+H3X5Iv7Y/uNVv9769al/3A85C/Ww+G4sevKJ0FaXEXWGUa+o1r7cdtlU95pqFKhWLwv1e1w2
1Zp63v/4qpXh8Q1cnqIe+OWt/nbbl1f98k6hPOFP+raRrRp1zBIrjy+mRqwhj/XLYvGgfqxHOaa+
3KjWLrctny1E+Zi6Iztt9flIdbpVL3556B/3qFWkDHDd6EF87tFiKRDYXQ6UP7Y/V9Vx9cetals9
/s/D03eJ8ssQNS0GJT0Gx/U7djZh6vZdRngZkyeg8kXlQ2el+OaPj+lUEKra9vojp5NJSrXIY6Ep
hk+7rwHptaB0sQMuNIpfCrs4gG3RHk0j8O+gUsAoCYZvaVJh+G0mclSTNDpC2Jt04TwUU0L728Lq
T0enulrmuNi4IdiM3M6v0GFRbqROgu4E9Y835PV+dKnWDRh7NXWO+/oPf55OFlI+ejmpkrYG/Px8
aeryqi6sl8UnDf6y/XnJVdt/e/iX29SlW932+Q5/e97nO4ypfyVa3A8RUz85pJMLTx27l2287Exi
KJ1LCaM8fuX2KE9Qnzf+9f4vTxcO2RCucKuV1smTmnp67rlFcqseOaQ1LeKpvld3zOoQ/PtqHIIc
crLynRQPAVIa30UL7CAbO6zCMYDpZIze3YI4xIofukQPYbsEbzzjLrJ3hASSGt+6MIGtbM08ioZ2
Zz+1VXxnNOLKm/wbq0B35CXk+2igLVvQVQ4gI/Rh75UZkKjO6RmMHzCl0ZAZugu6XDsuxtVSLKTj
0p7caGingDT07bp2yArKExiaNXXGfaf15+ZVhJGDCIKRYa15HW9xF2Y6xoER92Y2lw12IvRjI/mK
uxgJtI+vd2046dngOnvgEv+cCnPZxKXrbDQteBJ9/xJGJJiEWW5uHPqZE3U2qnwDVTAK4avakxX4
YG7AuRPm6E6TJYP2boYopEohrJSSYV7ugjRcVwFFi7lijcYoQpxx2ZPQB+q1DbJtYZcfmuHf2pot
VsvQ7UWl/c61ad7mmhlvq4hPnjlPmYAS5VKYg9zv3g1R8oavMzzATQBzI5NMgh+9qO89vHUeBEiY
83yrQxavzZ+WX3Q3/Ux8kF/rOydxdm4TiC0xrB+zVx0dGaNcRtO0Y5Lcb8n3uatL3b9l3vfu+hHB
W6XrHdwSVbBsjRojEikgx9XaRQbSFtWuxqbSLiLZmUGR4+rNSFrC/sK0jco5sK2a5KZD1tgIRAY0
gZPe7MYyZfhJE4EMWTB1FSypEbAPoahARihbkA6zsTD/kUtsfUOQ7YHbre2NC6GpqdtHor2tjeuC
fbM9/1sydTNk8ja+T5z+OYoSckEn7XuJRxcIhvEdORWxLoSQw5+Cid0bwXWxNMWuDwUFbXxFsjd9
LshuIn+YQEvCa/aeX7/NOSki1ZKaSM5sGLAib68gAY17oRUkUN3gtZ3XdNNbBOYQD6npPeZAxZh9
MqvE8b4r2uEwkfjFvztRdC4oM/Vauc6N4acYM2/t23gMMk1c1da4s1wMzfLsD/mEsx71Jrq+66wg
PXHOiqumD/eRbfTHbiSN2DrSXdS25La+ICWddikF1rpvDvmt3RG3nEmetG80CGnbDwKc221miO82
brYFLoRLyPnP2dJ/JtVUfCO3LQHqTZSrKI0Nu5xx083Uyum34FAYz/4Se9/GzLhyR5ok5Fgg2g6v
pqZoD6PDdaWUUDazDPdz/yt04+IuHdMPzxgPcetV26Qpac514maGXWjiDTN7/eciCvOaM0VKBQGx
Mpehl3Sae4QHnP6bun7OEsfeIn9y1/gsmRwmR0cGMaR99LZ0aM98K2P4iWS6CezncmeSjUuydvsq
RloJyfwcji7B4515JUbzVfNguJcauk8fZXYLfO29qJ3oPtFzEluqYtqFbUOxKSKtyGqaK9fDpGiI
8cV0IcD31IjnOA7Zpd13I4gE7Ns8vRUET8XCarZuaYDL1N3vc2jnG6M1y20ZTDjmZjLdyCznv2Of
TXQMrbKXmFU5oLTK/yAk/Hc+jfuKwMerLCru3RqgaReiJHePKb6w1Mh++EDQKFR7RcPupzXaNy/k
PfzmUJrUPQvH2dtWem96GEya+IbLn3BS9Oq1ewSSbGzn+lupN+Y7ArtqKH+MqC2wr0c6uWPEZ2Z8
kZqRnccEA0PD2xFL/mQ6ww9/zLVdNs/bCfoPMrD+Lnfy84j7ZmtpkMLsKo8Ono0XwKg5anvbsvjQ
ztPglPqpDn4ANdnghNuigHuyGe9AQ3dHhPjm2WvwV9tJcG8G8bZsApKbe7ICxqU6N5kskusaX0Jp
XHt9DMO3mm7sSQs2sd1yhZi5LuUhYj4aADMQM+KGAHDZpS0O9QDpg4SBJai8/WDBjI8NuKj2Uhy7
hlgPvM/FsbaZERKG2NPQ5CgPS8NfkSs0IqwCNFiP43VQdTX27AZsLk2b2K+aA3RzaJ14CuWZnyOw
H+lnU9jd4SDj7OLaNGUnGyq4/1J19EzNhlZQqIe/tbB7Dwl9BapyP4wWavBSMvkaQDZ2ijge6V3h
ROG1tZiPjl7ViMzT9Nxr1sma3+q20m4ywHFZFWXXo6ZhFsqT4UhTblU6yHKR2+8zQuEoFKCGAbFO
iHEe409rz15Iok9Pvf8H58ez8AkGDHV21IKgnd7iZGUaWrW13PSBivMGpF681/nGNqnlA5dNo9fE
KG/gMWHHaEe4/Q2Rw9Tyr4G63i1dcvYbTm99IH4yY963NcVaP4YSTfXOSQTC8ZSrkRaE16YAvtnX
3g2ZAvHaahbylQaDbpWY7p2YWGiktvxbJahcAoXOJ6OiFzxxOJ517TEz+HZDaVb3A0SBVvxDbwkO
zt6CgK6+tuB/nlAbo17sD/H8NAAnWg/4+sDunQDA3E+ztacxl6Im21E8stDaz1f+yCFee/62nWX3
Zupf6W5zgAa8UAmLBFqiAc3feEwBe96DNQSkVJp7LxqPfcY3BJlo1/hTcjZ09MdasG2qqxHq7UMY
h+OxIfEshjxgCoi05KKsxrwswdyPh0SfCXrcYbtFfx4CbhHxwGkcxi5XKNKrfICWGePxwUm3hRmX
+CrzaRvEBqc+YP69OaPSzwWj6Vqjh1n4oDC1NsSlCc6yrevHwLhzl+wmHYHKuK/Q/IjisQZKW3iQ
LFCjW10QpOtEDiHdUVKh/ZvlbktCWR/3Z2eArFulZ1t7nsfU3YfWyFGfaQ0+3/YFvxep49byHdna
Xdziky8AAaAwh/bEtWtfmKjbR895wSOB4ak6j8QcbLMJM6o15dkhHsYnr40OhlvUxy6BvSvcdOEi
dwyQZ9HZj/qjL+aNQx7EHnCLi3j+LuqRpTNuqvxwY8HzfcBkTmU4izTCokL9Brr/dBOM9c5PaT6Z
CcP9Zn6j0kbohxN9VCQU4tkNtvRr+SZiYwcW3MWXUsa4vHN9U1nfUEl4IEbJ9Jg6LqgZCNEwBXNQ
V8uJqxKd4L7mEIznVZC3zwPqC/wt1YvnDEewTsZKB67s+9HvfE5fUJrgjaUucdUU3YNMkdtFzuAc
ptD7GeXpdycPUhzwib7qXIwtbYanPTScb5H7I2f+Qzsaj0GTwZA2qvgqd65d7dUNo5pcBOYOs3bW
xmW8Qrn/qs+agKbEuCXsGIpxNi2LNHqIh/bslgswDxLGIRR323jmpFybdbaZDZeu70hMTI/BiuhN
y0qO49g/ebP3u6lJR69yYa39AVppNF8PyADShjA1gW9i3zjrMZIy9bSvjrEGsVXUa/ShlA1NaD1u
XzE5xUwBf+Botr5zxeSCOUM+UF0+TfxUh8wr7Z32XIwmA/XSL88mROYi9xCMOva3mLOD6x05oz/m
CxmNlKnOenOXTrq/y0DKLr39G84aYBgkQCikk3VuX3cwEjbwzHBNDP6uTsqNkO6G0vEhawXBjd4O
cI1r/LMMu2P6nUvcj/siqWWcqCZWYQxcNLfkGYiTn9WOd/00EWmQJoyqsv3SzqgGJbC69kcG4am+
16YeUnunHyYCy+/B4yB6oRFKcAZRADBOblonbG46ALKbKWo0xKLGDmjBTkQVUE4m0IanFyDvpp3d
yanJWK+T2XvNc5MGoZUCYhFezd7vPUZ4nWZGAFNQPSTuvC8NsjYGBJvwdEGnByClMzFeZWA2QtqS
m0SYT8jXP9yFiPbKSZgsuEG2qxwrB8ic7Jk2PNclJqwezUGmw2PT0tFdeyOXT2OpD37R7KceJYHv
IuyeSaFc+kfkt+6pSO563ZIjdBGtvSJ/K3L3yo0pAAG/QcQ/o7LoDWc4oyGGFY2nuGcvHE3YfuDz
vk299+54zvhcev6PuskaTGHZR5xoYhP0BmobF8Mv+RjYDW6a1DGfssb90aLsoUFqbLtQAGcjCyIq
rGKtdS00GAn+DerwYBTJU9XZ+bcWlfcGes56WhA7JbH2WCRAxlpoM0E5A3z3qKLDYv8BEq/e6lO2
izx+S+Ek7DlluwkbiELB1Ec7wXiA/J5q4yFMW5eomFVauHUzWuO4qvFx7asZzmkBORwzHia3zCBV
DQ6qIFmwzzBkNiQGgDdhoIMze1yTMu5t3CbRtkN4b3K92WHWpw+TccnFesE0Y6VT3kSsYsDLN8Nd
6QRY60MgUWhAPVhAA0OOyE23Ix2kjKv/qRnnwyjT4kMSPZB6UnzOvKtUryFm9Z3zI2e6lMAdIicE
YoXTgIkPkLAtA741T+9kXKZDaDltsanBOSsSqHE4PGwc+c1tl2CxI2NIRiJn2P0dAPq7iBBKpokz
+llCTlYwp8VKQD+GyN7u85izZp7Ph7lN7nPhltvIn44c1CXefLS+ZDvdFkEe7LzJ0oD+6mu3aob7
JMfdFiDeilybzkmDOg1EZgIcreOAYw/c4TyBZFc4xgmLX7QL5uxJT0BPED++GiOh7X03ojviRcGp
KR+msX3y4ofI7jBsQuPpwxQsKlr1IhFHfo0mbAW5lWvND/nxSDPepMh3O/wHHNDEMFulnq296L/Y
O4/l2JXsiv6KQnO0YBJAYtCT8r7o3QRBXgPvPb5eC+B7zdtXLxTdQ0VoAqIcWAYm85y913aefLjQ
a/ret6SUEA7UdOnWxjdranhXmhKUnEZizlXTE+R0LoMZrdT1Fci0wfZ/xnyXy0IZwHkF0Y+gsz7o
32+nt7gPrebNpMoF2CN+LMkMUMOh3pm1RzBomCykm5arrnnRXVBHtnMKkNSbRoPPrTaPPwvSjQ+u
C7eKS8QdVhqbwPow3wgvYXTkGQtz5CfNTcJluAp7XuVfSIoZF2bfYuZsRjR4ZcNloJmIvi+J5umX
jG/vWo/lRSUAl45AhtvDTCt4bHG6cUrjPpRTD9ayPbjHUw1iuDZFVm4q8F+roOjBZBuat7abkLRo
rV78+/rif0E6/C9JkP/P6YsN1YD2+l+/xtD/ES8/6a3//p+XH+3793+WF3++5E95sYa82EBebGnC
FpbqoN79MyJeV7/0xDp6YonfTAiTgClbav/QExsmDwGC43Gh69LUrH9HT6yZk6D5n/TEFmR4TNO6
YxgO3mmT+Plf9cQ44vs2LXODJBEkKm2J8qQE9An7H0ee3xAmhPZwieJzkfvvDUD+ZR355gk7oL0Y
9fLRJV6CIR0VDgA5oLD0cg0FJVeQkIJwYHJVIg7KdMpxita/a7g9Ab6Qo4jocdmRYjeq9LpaDM2g
5UnL6+3HMnEHwloxFDpaeuNWmbnV5KGMPMxgk+kpw9k9lvlMzA85N44HiOxyV4Y1Lou+OJWmeCAE
XZskefVGK1VvqXatvQ71dq/Wiso8xsQZ3PTVU+2VDxzLTyUYt2cDeq2R9hdHuhUjSIQHRtv1S1UJ
0TqL4or6DCsEGjpkbNTdOF2tXUY+OBFs7ejq4hCrTXJDzvvC1vxu5ehIhyn4JQs1jG/JdEPllpQY
uNXnBpd7qI1Hx4x3mevlrzhpbwJ1OI+5Tzp0W5C+nHYH6ZOfG3B6XPfqeBt1ryYWPk53VrUmkx2e
xajdEVfQLeZX0CFApEqiIEjbNFjZZuOgmOPaa1dY8OveIoIubNulG92QnpIz1AMGBtymC7YaSBKm
LoIvO//ZNBpnbRUUaV3ljMQAkBPVt3HEd4ti1rKSEwHLsI5U0N0LUyELbiR5iteOC9g6ja6ioCTB
ZQIthdP9tKvutTeTYseEc+2FAfjQFMtI09urMAx86i4xF8c0rohlFFOWBOfzlGADe5qCmEQ9+Z0O
d0g0zhJMoI1DmZodmulatoe2YfgUgHicBn6c80fOyq2i3eRlF52NocSvXzpnwmomtHtkrGMPu1tL
pOeNFyrBOQbOspq+m2wMlQcC4vNYM2AtgJ9jMM5xIAcU0Ize85Wtx/ENsJujSxXuZN/D6PN2XpUh
LG1+mmXrnkGcfKSBABg2aeuZ74BjYFqKIVx99kQF4lV2gq/HPY6qk2H1olOjELrUYq0CLI5fO/HK
o0HUaTZ2xnOUy01AlTooqX/3GroY2zGOIQC3ZeqKcaUJ2iki8B4di3mDA5D24tQqaX2JCqaxr7Z+
hX/H1fr2XPIrIkVwtn6AIaZVon5FLyjeUd3D2cLFya1KecO73klL55jvYnNN3Rr7c5Q+Y0WsThJv
zLIyHozYb16LJr2PvfRRVRXyMNvY3JG0XK3QpfRt5x0JMMr3g1/aYIpciUm1G6FfEk7J8Ft5V4zg
rHUVyWCqU9E15xwi3XanKco+EoZ6KadpgDsq9kYGybNuJ9k50Zl5YQaczH0AAWK87xeZyJMv9GQ3
na5AmiYUTzxvVF6RBp5rVTY/ClpNJ1uF+iwzUr3CGKUBpcFjpfIdDLqfrVSlzs6BwnAT/cSrbubu
0StILqZcQBOgolzrSlIZsFmK1aj08dWFibyzbPDGZBPFZ2qjHUN2xnFeyTDNrIkKMauK8TB+vnVh
+frKLVN7rbQUGlSogNuyJX2HFA5Ihq77VCNJf2gSApUKaS1bPRDLiLy4Q0YSc+VV4w2fsx4Mvgl9
AKnbUmrKwuTkx6b1uYjD8Jya7r6yBYcbP7liaRW21brGutT/QF9i3kdeIKY2DGaDoSVZq4fZVeew
mKy3QcmpoXuA3HIjW4IwKZf0OJSVlibVYV4Y01rjT1m6X7fntdSwUBejhfvz8QHZCt/XBIuZXvR1
8/OZ85126bCl+aFfVueHepNQ+KrXbuZNzE+Z7/9tiw3K24OBaEq+6xI/b6NN3t1xlldNjsfPVSVj
1Z9uz2vzk+bF12simz0C9RLPkdVkhvx66Os1X/fNr54foJ8C/w1qy3LAqjgSi/SPfzv/x1/egTK/
r/kJn/9u3sovq5/Pnf/L5yrVvSOHe7z9evOfD3zdnrfx+3/65fZvn3P+731JmmZvlyXmxH/6UuZ/
XZXtPewbBpZf3+P8ss8P+PXRf9v070+fH/7l083b+Mt39vnKXzY/vw8k13S/vt5hnrf09KoY2K2u
8E3P258XuEordT1v/5c3MT803zmv5Y7Y57FZoiPuXz3qZ58v+HxWTxtvigoCBYsqGaoQYTF0OM8h
sWDLzCMWWPqA4hlJ3yZTqrM9pTqH+aRSI+mG3WW+9+uhutTjreUqh9/un2+a04vnLXw9+rmVCmcu
lu6vLbo+UOMcQ31fRMURbVk4OfuDFnHLYl4l46z44/YQUE/x00CufrkzdaN2H2XPny+ZH5hf5/qD
tunV7koIiMN5YGIFeImD6BJkBqd+wqFj6RyLCCfugCD0MK+VAsuy0eD8FeB4V3pyQEJ1CUi+xI/P
8T4fovl8Ksj1i15jbG+07AiIn8tVxG/GGDjdy8pZVlX7w65+cCafYliHN1KJaVRpNlK9cVoMk6hp
XlgT/eCvbn49b34ZvwYsGnjbeOEbsGT5sa8qey9ykonU/iP1nXJTllAyFs4IFVMY3aubWPcZnIoV
UG+6StREDrPQdBYrzTeLvl4K+nI7Og4GQxwksdiR4YJb8LrCakkhomH2ihl8XlTT2ifjK4E4sBNT
h21y/M9wL3Vam2/m9ahtYZTsld7yj/OC5ipgzoGrOUFyFHm5AqdH2j0ZjSR+0lmBMi9oHi/0zrV3
s6hhljfMiwZbf65BosizHCGm4xrB1uqtG8gvwXGgY7EckFISQEDFLnaVXdwjrTNptojZ7p4qJi1B
C1F+OzLYrI2whDeLl8e2KwM7lFLSkAnRbCFzOYSlnjCCBnpptcUrquJzyYiEyxk/Vdjf0QnG5EUX
RF8bESh3q6hdSpKWu0f0aU7EuxnZp5FxJjqsz6iDVp+amlmvNWl3uim5zTCyT0UriAfin5D8g39n
n5oZeMWE7pvXHMtnkJWZlEGN9jD/BuzZRb2DqBEvGQCgG5soDPa06Gqp7Yv4DkQ6bv/J6U1xCPyD
Gxs7iHgdyQpoxmZlVzS7u2fZz3w7HlOGBgzzmkmuqU9QCrNwZbKjuYf8NDAgb08azlnJ9LXw5kR0
IwGgohDkZ5uCyvesRzUHCdtPBaa6C4GOzSrCrx1wXvvtvgGF08rvqYrL6Wzo2Bl4ySl/KmS/NiaL
vT59pF9uW7YfrJmfAUSCLQCPYvrcnx9n+qCztm3+yE5Olwy6CejnWVM7fbx5h0tmiessmZwfkS4y
cUzKX2qsL2HX1311pBD0h/75N3HTpyDoSxnZlzmmnroqVvNRN+9C89rX4ktdydWE4WoooAtzsTem
hTeB/+bF101wdK+w1EFBDvgjg84ciSrizPW5aoie9FJpClrEyHH1ie8Xznv1tPjtZlaJTWJ4gBwm
l00zeXC+FsPkwZhvejqlYHaLg+yMnp53p/+oiQRdpxM7Y174fgVM3eX3ovnj7oRIkZM05ApHYj3L
f+ev7kuc/ZskuI5TKCqltncxG28bHKP07NiNRjQuQ2eXR6vB79aTFrwKOzoIwLW0ajtwzZs/kOCQ
NjPSczu1rRYpscxkLHl6vNJpeXNkAdHRsXaEKDhaVb9K1xYrvbUtYhThQALPorjlq5BnjPDkBeFD
19XYVas8XmuloEo8HRBNJOG4TMrjVOpIeSdR1OdRoKgrDCJUHmGRr/B5eMcGU0/pAXec947aSKIN
fIuHWTA6//Dz2tfOYBdGeBD3aQ8Dr6TKv+qnuZGI33sNiqdTQhCxp4XCZFApaiKlJ+7NTMDxnC44
xOTKeI4D7KaQu0D1gek0T03ukA1axt6qiA16a61PQJ2umaeA4vB29LuQCEKyb+0qvy0iWmtihBXM
4FBZYPnG8YgvclWqlCJxMeE4sjMkPaMe7Xz411pe7Y0QG1GTIkaYCTa14MQm6KyieZ+OLjLNAapF
XGodq3EPABFbmISSeGfJsFmdhs39dFW16f6Qn6o8GVhNob1d4kRAs6gcyAj4BWVZPnTW1mDau/zc
usi4O45cuZr/TzdmxrIgfiuFiDuR6BOiNbUaz4NlZaukAnNaTtd5GKZgNzT4akGtnXJNJbN3vm9+
dAx9FAdV/eA3nGvG0Xt03dgFvOaBjxAfo1CGg1552pGYDzoO+WFijx+Con00lYrWTpIS3hiTJKhG
I5XL6QsgfaHaNpF+osV0LakLrNXRZhT+E2tEdvSL9kWrvGEtu3rtwqLdtHQ1Fj2WEOwfHPTTIlUU
D0GT+kNUHIuyxNtXqffSLYJdeQgn/tMMe5rXZgiU62iQoERDnbm92rIP16EP9jLlXELdlUCZzydw
9CLoeLfBW20wwdJZBEhBpqvcqW7VfX42P58iwvpOLgprOulOizbBLddSZFkReAszkDTooXzylJrA
0ABC7WhrfD1W9IR+AXlZBJPZsIMBmHkqV0ZOkwdC4OfukQwDQyIRwOAdlczB24bekMnm/1QmznfO
ykOlGo5Y/n3AVjxZnxTfX+LDeW1+mvWlapxvzxuIgpTumsYPOL32l+fNq4AOojU0g5+fr53vS8Ju
H6SkHqXmNyI/m3UWA5/rstrD5S2UVWWG92lC+LAzatEdqQLjLuzuwhKji6HTVy/tqYSmDBu4zGCQ
1R6UivPhdcnTmJPrPAfiNn1rwV8EmEpCMRoKK3/2mnSbEFJMyQKrr09gUpkSyA02h3Zv2R873Orf
3L4agQg4b9lsaBmoKbltYS9F1XQLCqlIVtWoP3TtqNyNuv9Nw1kiDfFWGZKOr9e5V9v3yrOrKUDG
omB4t8vgNNI1e9Spfe0oMeF/bs32LVKO8+OdEYOwRmh3aFGP3Rda82j1IxnffoXxO3HtS+Hl1SWt
oOBPJRdyLLO7VHcxNcaZh+spgJM/duZ6frCCPtk30XsFMHTTjOQphJ6dPpIRfpm3yrfGrh6Y4gwk
vrua1IUB0PPvaqm8+iGNti4viScQNLGTgagGtWFcn6kwU3pnfC004jrS1Gzw8DnjU5f7+/lDDHVH
e78KjFNeFdoNsx8OCMbrN9JCWFENqCRAvLm39hhoR1Q25PxOH2WkpkDSdvSSKOW4tfta22px47/g
VqJDxbtqBp/Idfqex86O5a0Ju/fz7WKMrUkTC4yb1hsItDQgLcybHDDOtL1JoxSW1y4bCCON6B2+
JoQxzpv0M2AWdWUAcTbt6L5p+7f5fjUOgPt7bn/Vh8Q4j1bdgSzjPWh+dpGxWjxSGcz2VV+iYVQs
792EUT79wKJgdwLeZ+3bTm0egmi8mzfY5Sb0dFPWF3/IIQmifvj8AU0JRVv1K6aFUbyumiY6aIDC
Pn9AtTpCxejeRlrym0iHmK2rtklLJz7NWx19mziLaRdDluNe591u/uCiQF1rZvqdUIfg6MvIWc1v
P9UYXurkFQQZUt9E7ZE/5WLv25lzG3oUWJ3BSL+ljTjg/9OfezniFNYVD4xW2d96PeFM8zMaL92T
kBK+IBAON2Ioi0POCem2UvBae6hfvwW92LrITV6aICXz2ihGnHNUR8kdIAiKHW3eTjI0qKJi/5XR
lr4OPUMeNPS5NwPe5c/tmAFdxU5pX2PUqmvFRo/WG0S5l6UXIG/iP3lJtsKz5L5Wjk26UJ50R/DZ
2pUyMT736fOQIgJaZ6jfvEHn53Z1LvQyKa7EzpWf27BonSW1Kd/GwnZWfa6FpzSjDh37Y/v5jIau
LLFL1busyCEKY1GfUHCoF3NSE8//pecc4ITyPc5kv0qJeTuRyJZf7IpW9/xGnZa4DiM+zU9Q86Za
2XUZnOvaduDdNsD9po9D5zIPB/ujbcjYdiy7OkeyHtkFtZASfhV/i/94Qxmd6l50xtkg7YLwaZS0
UdlpH9Q1P99Pocployj+hcwK9wQJoVkVBmjaRDnO/0kbiZpPubRd8rZUT42L1NoFaPjeiuf5CUis
h2WpFuJSa0N+EnjPV7VXq5cMmjElZsrUSl5+p6VDKbKr1TukKznXNrIJkjFt70ZJlECrWcV34jkQ
2jTiHYinsoxJNgIpZWbHlPe4bmngPym1d/e5Nce/z2VmPrlKrKzpZkVHW1PEhZ0JLa8v3XfJjzU/
NTKI8gCPVdyZmWh3WeTi3CAa6Q4gN1yv6b0Bnl+mFGff6c+Hqzwqyouuie4YmRVi9DaHwhkXN/NT
OXoeGrWsnyitRJuaQ+JQjNK/dpkjGPmk1YcBAEZMWzWY1C6s2lJutWHQdwyeoM1ZRngP4L9coDEt
v+PlpL3dKm+hQqSBR4Bv5V18cqWONRjndZBweIlRXOavx9IlSrYyeBJVTYiF12sHnfTDa18p6lIX
+TQyep6fOcK2nNR02m3vkrnTDUgz67Y89k3R3GOYIIxr+r4HD3iOcIY3JczxWCISOBOT4p/6BrVZ
49r+y9hE5/mzOLnzoraN8Wj7SrsZU6A+YDDVqwYcBOklO5zWnucvqGAmh5F3LG9b9IH7wG+HLamB
5j1htMwJpy/GtbyNpF315qqcq0FAdmdbV7KTK7R0bQZV/aIl2nF+KpW698AnEa5OYCsjXUkgN/f4
01JH3lpjQppwbohvTVKudadUXiPSBVZdnVUnBAL+xQyjYMUgsv5I5O3QJOa3XiHdonVs5WogsT3k
hUBCkLXNM/KJ87wtcu1+KqEXPtBfQMHYNz1oHi7dtkcULu/a/NYGDm5QV3txzJGIbsvvj+GYetek
ynCmTO9nXsw3G89RLlJlZ9KmU9P8sun18zMM7/D//fFy+KPL/TDkdLnf4Z6nK3aCMvhW/1N0qgCZ
9b/1x68Qpf/iBX9mrap/MzXhgNHi4qhN8Mh/dMel+JvUpsBTOKl4Hedk1T/hW9rfHNvULQdWlsUf
85fQVfk3w7FVwEVQfDQqS/LfaZYLNvRrq1zYjqNJ3TRtzZAkmf+O3nI7xWt9JN178JpA68RAT6iv
aH4D0Es888NoBozdH7LV7nKH/TB2BAW2Sr4UhAlsTCHaZU0Y2boU7X7i+uVwe6CQhiOu5fYmzhIT
60bvHjKSrnapLFBclre5RlUwb+GOEFqmo5/WoxX2gzWAaWc/hpeM6KTlENP6MdXXKCLoyk4lusmH
NNvGxADuEtQyzJP0g1Y1+vqXX+/mEzv2Hyld6yxI6+rv/6n/xVeiq3znfCtQ06wpbfdX9YDTSBz+
HYUHenYki+mBgRsHYXQeIIxTlC02Ah3ve+6u+9G4cGbb6WP0pmgU/MI8WQFJHkmTA5PeOCmfxjs5
OfPiKgQVHWVQrVuq3J5jvZA/kn+C8mDceT+yv3jvGj/fbz+onCBqmrAgRdnSEgbYtl/fvevrKDq5
LO1dz30BsGxAdkxukx52SVI72ZbiJXj25zSwoVzlKIoLu+j2opTPWah0W61E39N7sUVGQ1wsSVcl
inbYNZzqrT4kwBqjkl4FjFiKjzbP7ZWhKwVREB5NBh9dsBkfjXjCYYXjVtPH20BDB5Yq5Y/EjKpF
7tbHIg5iSrz9kYbsM7Kuc9SJSQEmX/TWe7TR2AGLJXQE3cCitfakmwdHS954PrUGItsa4F/RI+aF
lsmY0ur7RGGMHsjRWiqImUVO8ozTryJY5eooPphvFPDH228D9Z1CCvI5XYyU/lXiLl1XU1VYszBX
WfV3gECkF2JolqE77DGmVWuffmwsrOei63keOQDg5kKuNk95UU8NTuVbjXl4Ad7VvPpxs4O6NixV
qP+L2gU87TXqqejYW8gSQQMAdIDkyocUseKSuMN8WbMRJfOKZdCIW5Gk37wpVUonn9AO05iRnfYe
DQ99G0GZ68W79PeaNJgGFvVNYMqjUInWGxm8geCvjlEiN14cvpI4sXZcZotZKUjIFFOnNanO+BCM
DdRvcNijvsXS9D5Gg8S6gfWSiemqacuX3KS2knUBmThoU9dFRvVHyBX5M8eEvtQyqXFCobdHQBNL
46q7TUF+y8pwtZNHLek2wioCURPXlY7YRVKM1ajNtf0hsesPl8gM0x9HkvjExg/Sd8VKejbZ2StX
bVFkZOOtJykJkl30mrSPhLrgJyvSpxyDe1lXH/BkieJoXqh5SAqu6fcqDG51vwRiGRAiFdUq32P7
bBX562guFUxyCJ+B4o9IFj3ZrJhKHvNRTXHcihcbKlWf6edCHctlFupbxOkkI5YKE1nN22JWoj/A
OAVZphwWBe0A1S82ow8lsG6voN+2vl6fAIDhAwyXsu/2ZJl9s/Vbw2nJMU0eyeuMCZLq3+HYramz
HSIjXI+EKGQSYn02AgFFz9x7sO/kYL/5DElWCqp0k/rLYoo+E6p4lpH9MJkLhDKewhxjP+DwhGko
CucUCGiTDNc2IKzYqt4zvXolQ5WUwHhjciQtUr95qyU2B7xwmW11FDV3lTbJsR2C6FEArWzH5cRq
PRDFQQhF/EFQ1U+X91LGwyEVxjuUiHypU/RbIbdZVr1D6rD5gm/noIX+NXKDY0QMImKox54eHuje
G9s0v7lYehepeBdDV25tLVqhJ7rDgnkOHVxoqhciEjHvYlGuUdMSZKA7yMpd1L5j0m4TT/uRcuQt
JOEAi1bEmPOHDZRmuoUWWROmiqFKH/FVGj25fhWZzJWd3dnwBqCasg26epw1BlBssXHFAbjK0Imz
5dvBljdBH93iFrk4sO9z5lrA5+jeAyRY01jhdI1hq6suA9TeheVlGEAyfU9Y3j4s/QrE44duJicl
9e8dUHxLkmoec7Bsq5Fo64XbqTef/zciv8u1UIrRPvPG8D2ObLRB4naoKJ2XHEplEuwpPK6NENIG
Rs5ReK8t8cBoZvsfAPiLReESvaFARqqRD+TkNfNA6NgvUcfko3c+9Nq9Q6q8orZJTCAkYEPKNwSv
J08e3WhPYdXbuBQfx/2gTp6LKR8od7dZjCkjcBhMFg1KK1LbFmpubTNUoFT0iBgOfLPYNJb/4Ham
tguDZo9cTyCasuh3at6GycsVfv4+rbVnpLHg1qd8BPti2dmz55SA6syXSSa/kCPxjYSR2Ii2EKCc
xiANF6lDO6HxQEf4iJRTJDx5I5lQ1PYDHXv8IZo/MbexCSD+Xtpc3iiCBy7XryegjzsYciAbyULb
GMK4xnkJe7C/sWxKmF5qP2kUnMKo+u4HNrAb0mIMYo5JJ4IbxwqJUJAukxbbLA8NTnGXC+fEaJ9r
oCQHzjfe9N5bjHmcrsLSg0xC9oYimIX0CaLBYYSEGI0Kzaf2Z280txbzwd5LPiy1Vw9AXfAdWhZW
H/pTXtCXm8xo840+mFevFtZ6SJJ9FjcPeF86KguwnW2uPQPQZDPSviUFIC3DzVZ2BNfTNkxsiRXT
fFd/zxX3mfrg2XAb/L9GljI/I1BFWFMV60wCJdYv3VQWbTmQATiQnuUM4kyu77Yb5H1oAtOT9ksi
B2fRJI6/esMdj8F0XDeWabybDETC2t+QvEmRDJonUER4klFpX4TUkwWm+0WR19bNCPUcbZVHCG7O
maWjQRDU5Y0IrIWv1mgDA5eSZG7UVx/f4VImTn7Gj6QegQx+H2GqFn0Ly7hxsCSwwytVVS4xs7SN
yjzVdIgUtbIfVNxLGjlA8+DvU/ILt4DZ4JQXUyQ58ZHSfKixPJ1ad29PmvEysW+YAPFjC8A/AZzr
QidAYdAf/bKCWUnQDSeXYokwke4CV1BPHvS6vSA1F35OI4V2sUvWkOS85Y41hEVr3JrsEmc8U+RW
uc3zCFeIc3FiLRT91NXiHpIpdZOofp2+utoFlz39HrhPXqimfqfITUnAV1866igm4H9k6/azpyX3
iU3dv6k1DNPai13q+cYW+OZE/J22EsYgRtvgM2FBOMXRiZWbrmnfBBfE5TiBZN300UJ7iK+aOOqi
yJ5oU62o1l6wbeybwbpT9O4a5uUI7PFhyuhQmv7B9akimmDcsUA6JIQhXafpOnrm4/zpuDwuBXq9
JB7i/fRvIf5u9Mi5l6H1A1gc+3xvP+V2cNvyCS1RAb0DPO9erKG4Kk7JGxcdvFN0X5RX6lIGG+Cx
8U3TfoxtgsYyaqptWW2JljXWVo75w6y6fZ0M9h7ZprFsu+TWmJRGnOo1SuVFmj929fBKDaw5NJ22
6xXRL42Y5p5uDhkxGYGN7jY49Nk4BQUrIW53Rj4OmtzcEuVGjsEai2h9zJzuBojSpI6BTVukerXK
ibzRStrIJQ5+s2nzUyTiBw295SbUmcGg0/sm61Cj8E7IEDrU7Rgkj2h0GCsohOf4Qj5AkyDKYCRj
tm5whETqvUbTJQ3StWuGZPp4HP5at2dc0mBvIVzcK911OiLUlSFffNR1wWnQRx0jQImRLceAlbgl
GZiNiiWy50LoBbdFEuGudPCjQDrHGZWAHaAeuEBKSio1upiYYqJbGqtcWkDIdLIqVVDH5Iqo+8JW
jrEw69WA8pjkNzGpJJKznRT3Po4OzBRxvWp9SMmxjhzP5PBQCixT1mhlJGT48a4OJtA+frZklVUm
o6epndZOC3WSpn3dnNe0gbBKC6Xt/GCHwQfbfEoX/OsFxk1cjj0jI5ppX5uY1wZ1bDd2q9wUDT1/
goMdupEU98ny9r3RInp6gu+3gQ8ibSJsKLoHs2zaYebFrK+aNzTfzHv9Jg1DEnQm+UI/Ayfm1Uh1
mV+4OXwAiWaXhm7qk0aRmh3BOKGu7HNd2yel4uMMsnG+9fBXUfKJBRM478Dl494WOGLCwX0gCZav
Zdr8tJl5bf4X3oyGme+Mpy6yFOC9KmyCC0+JimQ3WFWwoNzN71V0p6Dy7H1rd+uC/i/FVi3dO3Rg
j67TkMPiy/ESOtOMyTCJn1eAAAViPLLL+NdS0fwr7i9to2DV4jxA5HZMDCGePvi/PnbSdd/h7Mpp
E3NUjvcd3sll79Y6NSZsWmWI5YgRDKO5mLAwr5si2SzcRxQ4zVtT1wJMoXi7PEF++IAIY2knmrEO
dGgi2aCcM1cSXxognK+iUL1GvrK22oyWBdJfARvoFPjlUw1CglEiWY2orwctKc5qDUBXSRg8yIRE
2XFwNgpidYzm/P/K7L0TuuRX6gvfxnKM9knCKLUqXWBlmxhUyz5IzHwqfIo7mLwHZ4Dka6L1BnTC
+SFFWbauE6KrKt+M30YuSDI0wHFTVD4W03lWyBZHolfeJkKUR10r7TUSiHuhERrcjUym1GSoyLNL
qQxS6vAJcL5qfcBcPTX3zPHFvmrd8LZ2ahx8HDIMNdKPtj6NkeIcMsEFrFKS9Aibg/yjwqseCcmp
IeY6jC5thROF38Yvtu3dZq5hUwAIiTcMWu+hG9OfRsH5u6vyJUbEek+8vHEY2u61gCOxtTt7PLOL
SAqZUBU61CCQUFvGmLY8dpZiH1uMgmZ4N9Q5xZM4faEKw3Qvd4arsNqbKAqdbdR4H4i7h32eiY+4
t/0jEsFo3VuIVfI6CC9kpAbwqDsEoB5e3QZu9DAWw4NiKdoqghGOo16/IwlbPoBBSfcK8nQCEkhQ
LSrrph9KYykjepvEZjNiTUOpn/Jp0YL4GToTpbuj0XQda6CAtnUT5V0yedvPFUrdG4ceRxdq8U7i
Dz96ffcY2zG6QodGwGjfSCy/TXhXagb+pNja+R6uT6YmdwOQZGijOLW6XLzA9Ca9FRDopjMN/J09
KNLO8kjOAkCxUIsXl9HIiouYsaeb68AQySA4l/klL4ApiISwWivul4Fp3JBJrO4Ukv6YIsFUjCud
dIUHDWEWY3TrbIHhvuq6TaM31rNt35KVI1IA7gko6jbK77ReXYVpa28HH2fEiMFpr2jja1v2EakO
2DnVjEyf6EjweXY02XNp1W0U1XhMgvbg+6aBc6yvNrafPrtTv9lOm5XmYq7vcqaghBQRasUO0Y4G
RJjEO3pUZWxC+UjGq1O3u+C/svbS6m+DQXM2mTnCrBGRCZOOebxm5sDXKx3tneIrR5deQCsHuM45
Tv2m+RHGtX9teomm0HhqHUYy/VgSTzeUtyV7Ltjx5ACuajU2o7HX6BnmKFCWyYA5j7EEEpsyeAMr
3N6hjlkrdXQok9S7DYf84hpJS0J7nTIBSchTIYwuVY45ToSVZpAuKcanUY2djRMm6TYI4wPVUkov
td1TUFh49M6OoouaIz7qtMTEn9wEDGk00O+i35IYUCxlY5A51qfq0cc4xng6BAGVyr1LZyRqnCuh
Vi3Xalo6nj1c3GjUDyXmRnYb3dkGtWNdTAsZnyjTAXqSexCNlSL66F5g3annEiOpEjw0PRIiqhw3
Lg1fvWfAmKjmnerR+McFiw+CKLRC7xeRzegcfkHJILsDW25U+ro33WRV9fI7oKBhO3ZNcezjcWWb
40YnpmBFrXSTe5LSmiUesbjWOxrzTI+owPVx6OxytWmXZQ2PJXokheNst5PzpO5ckJwILvJjkuXF
YYyro55V6i01ywUicAGAY+jgjTsFyiF7WsxrQQAbn0uyUigQV8pptQdAQkWNqyPkHa8Nae60pGE5
+bB2VWpJCkQtTLMKQTUDhqRlouQKkUrFz1TRhvWcPxxSL15oKukBYBEJfNEahE2fq8EUYMWAhkC2
Yi/TTnWvmE+M1SiHmvEHx1pTh5uuj8aDcJjA13gU1zFmUILXJ8tmg2XI7SS5k9w1L4bKeeohGm6i
OutIK5oCrFpbb/9YjTKih1TS6NQpxxiijnqY13QT0+6irbs/bsO4CVZYmeBQzGrBEnbap7CHeTgj
/EnvZPWewXwn/ZRANYEnl1kfgj6ZBi6zbkYPLWelTpKl+T53Hrp8PWxx7UdqFr1xmreWZuTYv7x2
3sC8+HrBbzdVddJG/jd7Z9LUTJZt2b9SVuPyMO+bwZt4q14IEN3EDfjA+773X19LRFZmRGRWPstx
1SAwAj4QktzvPfecvdeeWlgXLYaQ37U6v/+cQT2L9xat99//mJ9vYPzmR/7wKQ5/rEcxHJfff/Cm
9PnDP/r5oinoIJg7FKd/fQY/3/7LQ1gmBBryJFvn5xtxQ6Z8L5Ma9o8H+MtP/Kvf8o9/Is3cucxm
/fpWLbIQRraqzrkXVomCKeEWNddVhAj8fLu5ybjlyeJJpu09piJx+5MH949QOJqnkHt//t+8kXtn
AHQI5HOAo8vC4U1H3uzqIwb7ZhEe8tJ8hFlSOfLtCuC++rRo+Xgaqg3R4xKH7Hq7FLDWccAPWyJ/
TTl/sPp1R9ZkEwhkFCz7vGtpCjBY+F3dlari21yu23acfsVFNfkydIMoPA5yTRozKjEKCzbIRZNZ
MpTE5ioCuUWdro1XNQOr0mb1Q5IY33FVny2tcSPFuquk6B2JcwWbLmMMqX+35PCOyV3DcJWIAqxo
tZ5sOXa/jAneXEYFKC2UD71DPEHDB8I8jqVBuqloEdul6y35YP7MigKTWD2jcBEG1TEixC1tvxyV
SvgGhAKFSHooJ/VKovFj3Cy1N8jm3c8EoQzhKsB5+FQwxUcVJyP4K8+t+kVacGZr5nguxHEjA+0V
6QCJLXNwOPdfKlnzsTLvjThD7RUFshS9ybfnLDCuIItIlsw9GbchBWLMo01uT/2XDrM/DxWChqh8
ELISNpDl9JDXsuZGJVLPsjY8JTTDYprpefM0Lhqz+Q4vnKoGfSL86kxVdK0uOcvN/EBqI5TBcd5g
O4vt1qoOYGw2eDzJFbDcLAuzXU3o3aawlvs60sfTGH4bwMnwSGdkYk0ckMOusztdOTaRkqPA76k7
c4WAqrC1WxWv9iRxGrDy66yYkd2QWmruW4otqCem5Vr0IawGjhqs+NVRU8r/SGju++a6ZMv0LXM0
ZZCGihRX04RAJ9xKQ3hqtGljjdaxLxuWSVSViXwSzfRRlSzY9JX1YMxuuhyJKXXKfjw2prbRk8W1
+rdx6lTam8LnZDWHjLy7oIrUpxqogZw+A6cFRBIOSmDW6Z5kucKzJgJ7aSLcm7IcuqZef1SMtm2r
szxgJ1GgpIrhLIOS+FOjaz5XD55NGZVuFFqLi0xYuI28nKFmCFEoFVy9WiMXReIuNE3JVysK+eh2
kNGrKnSb4lcrYExdZTgH3QZdnEURDRO5yLrQXlNewHoq6T8tnAU5qe9M8NDLvSUkQGRW8xdhn2cV
a78jEwMLr6HgYoT31Ia1XZQQ8Ggp4p/VF8/Qwiu0vaAUuycOZVvOErpdjLx3Kh5G8jq1u0ThCdez
lnKnr3tgxV9V4iNyfahy65skrcYbq3qHrI0c8PUmvLfkt05UdMB6s7tm5ICrdFRBtJWIJQk2S0V1
dg369/Jzlbc0JQuDRlCeMJHoYNGRFFnbLCnZJqsRNTN/mlXChOoVu4zB62ZF2ctiidthThwaRTVu
ztSpcTsAanvL2eQgLXKv1XrBoYWwBul0+y+ESeGA3NVocCpe1rO/ClqL+ICAFBm7gWu1gASzwXTx
xZbQeekytCubY4VCTiXYDG6mguwv1UmfWW/5OZWbTMjw+lVHRStHJxzNNHVo/1IhkDM+QaqziLpZ
UM3nETt3PpU0il872j37jpQmfzUVcMlzO7tVhoFmRS3bmtlLS3vEUwqESkrbPIS5gUBazc9Zt9Ju
El6KGQw79lGVIEoadvqbjDaKv5cXUkpH5l9aceK0wlQrfBjV5a3TrE+oXjT5OunNDJBTygSnhyQV
zF89c8g2y+4TuNPGBF4Zycj1NpBm2tXYXR/3gannQTs1iacX6FmMDJHi1JizAwEKdw8B5+TPFamz
TFBbcFS5ZVEAqu5vT783EtdsqNRbRaOTZwR5E3JiVjkPzorOA2qErGno+QVh8ka9+ZSbuAtSeYlI
QNh2DNLaHExFJKvM/NTv0eQ0TNCGNgrn+daw7293ZDlsUU1FrjwAEC/D2I4t4VOO00MGRLO99dNl
onCZfrTV/mha2D5xaNq1QviUgfht7uttKC+fRI8iHBrxr0tPY0Lrpl+S13D+noWldrJScbuqPU0S
412B1nfGRSfSOhX174yWgV/XjA7oyDiI+vG3rCWEEJEkXw4zOJDManFWAES+Sg8W1pP2mkhMjdPs
U8lljOb5SkcwRSlsRdNlbc1PuHNHkiyvRoZ0d+VukCX5LBTj7A2S+t53A2SrISfouONvAp7jlnhu
ARvq5zQrBkcvsSKbM+k84e2chLzXoYJIm5+3Qn1ksFY7oYVYcmoWLogQEGRhCfcmt6Vd1IQP9UjI
qjK0glkhVbrHWSR8tYTX0jdgsjNowswmGnEPzM1Tlp/zyloJjpmQ/0aOotTycRhIOpprA5zFSRTL
xquHBefEcLREUr5QM7ZOs1IcEBW9+REr/EfJeP8PkyssyA//jlwx/Y/NewFBJWm//iTRUcTbT/5N
omOIv+kSUcu6KuoyKIy/wSsM+TdNM3UFIYgO3eImtPl7Np72myLqEn0PQ5HgWdxEPR3FTfxf/1OV
f6PCI35PUQzpR9bzn8hzbjqfP8lziCfmN+mmeoNjmKL+FzWHCmstatAcbm6csizRj1Sanpl4wrU5
5BvCp1fZb4wdQeHwj4fH/l39jB77J4LemNQDhgkXn+rCEJ45Iw5hIAFPLIPagtOT2OLGSt0CTiao
52vG+KTcEkmbBwS1+eU7vAzKC3aFInTjq/SLwYRrbAniTH+Hr/zfNSuoqf75OTLSszRNQbJi/UVv
07IewbcxV/oUxtMgSffxQCCeqdylExK8dvgWWDDtOktetUS6/8MF8S8EM6p1ewX/kD2o3l5hlXcK
15poiJryl0dHXD83aH/ZbK7WtBe/q/v2TEaW+Nb7xTc5oTfTx7fxoN5Tpah7TG7Zg+CbRwYlhrOe
m9pTL1J7lA4Yr96L07rNLhkl+Qkp5nQZaqfzktPyzrLM3ItkkjRYU7fazJ/VU3xQ7sSgNr8iTAme
gIg9+8oQ4N+pr7icKpvhzMrPHJmvrYaNSc4e3pprcR2BaSnIBOzC8OiVKavNQQwjI2MRKGzdoThA
rfo126OygS2B4grTDIYdNvqH5iRljrTvAnOnuMVbdZUI9/pMH3k6/vxcfq8BMuLET47hhsIkk+3x
PTI302E4p55o+unXsincwV0XD+Qdm8K3vG86p7cIlRK2mHC6D6Btg2ELbvHRgdRTXWHbvo2mW8he
ewUigtOcwQwd5ejx5vC8hl2Qp5flbmWGe2S82JqP1SX7giExFzYt50ctWO+RiZXPxfQoTtACXF6O
6LC8lO+6P1HpJbb2naJTOuqo3qVdFnllygFhM5r+BA+LDFP0QIaNgkZfXmgPKAjqOf4ACyzFiyr6
8F+NS/s27fWP6i4899VJfpgAN0JVrjYJw+rese6TQDgByT5Fu3HdRHf6niJ1YbwCQMKp3/NdYwLN
suNL5SrfqRf58uADeRUhFH70qUdrMs6QL7iaE77Q2aqru+Sxj48IeBbXQLuvOwjDvXK/BghjPHIq
SUghG1F7lX6FDHNt/bi+ELViucUZTslbfJSPSsRL29Uu80tQXoXGkM9OA+MwS3Rhg2VvPlsM3FUy
7dz8q73AgptPNIXUs/hK2Lh2HzHlQLZEmiLtXGeSHOtx5JWA4teDKTkwc5U36fuwZVM/y/cMqs1r
9KGfhm7fC3byHF7Ny5rYXNoAMHt30EAD66fiPAGj8QrlYFw4bABjrjflx+SXtZNumk3+Qk88tRGp
Dk56tO6sJ6RZFe40+ghe7xTcHXb+NTJ7toe9nD6mldOc0eSeu9yHoSoSaEUhkO2mF9qZxkUF0E02
LuNRN/f6d32TuDnMds9CBeJ1mEB866LtaNnHR1rsOrqnaUsiD7aNT3AZtyeo+6XHMAYw0MoLiRYx
SI/LJqw3TH1pa5yKwhm28TFLcX2zBiqM1kRnHKl3nUGnpYy8x5Z+5dfYQ/r9mjG9DmR72cx3HAp0
msCOtk2v/dvibpZNfFVFR0AYQ7f1bBCUhhjqMXzvvgUMmBA/j+O4XZ5pxHmcfKwLk01ipIVgabci
fNJgjhwsaOZZGa7WZTz2r/GOdoHxutyLz6KLJAhm0L10ZrL479dHtr8/r46IQjXVtMhtltjmtL+Q
lOR8NbVJl5tNR7hbaa2BXBjPZtK5//5h/mkRvj2MZsmGxTkJb+Vti/h8v0/KCIGm9L+QsDMGDaVm
o0nT4+0h6N5sl2j+Wjt0G0vRo8Vq2OL/Xgv8i6UfIcQ/7a4IJWURoyxzeBORLtv4Hx9WiRqV8VXX
AWu5BbQmoafNZbqpZ0Zzpa4IbxIjhNzK/bB+SiNLdSXzvVImMtMhGo6GoGPOXx6rENzLasrcajmY
90GDIpoo4iEb5vOMwBD4a9v5krJAExYT1TNn2cTYItX+SuYg3Yvu1M8sGTmdcfIZ90Bs0nO5Ks1B
RcXhKqmxy3T0PF33JNeDBsk0YTQsQg/Kywojmrne0wUJfa5yQ4iWjazQmzCra68Zw0OkdfLRyst9
k9aA9zJDoDcR1Vur7w4z8pxgidjIQrF+tcZqG2lAJAvDz7XPIZqcpoR42+oIPGeGxVUBT6mnkZpJ
gSKuW7LPQbkRuGCTKg+pJSSUHiIHntTkJh7l3ijHu6TkKfC29ywHJhIgvEbgdCDCAKSGf/cs163g
gldgDNkm30PbZyd5AqyVVOJDpofqMRkb/LgrrclKllHGacIuM5eN1rQXPU/o8C6FPyfQCFWtVPgj
zW/5ESwOa2qJC4BLLmRc01cufKvb6GMFbNmglJzF0hdk8qhQYRnHvjOOKdxml8RCNj5DPTPaWgJd
UD8ma1bhEBGpgyKGxmi+GdF9wl3Vum3WScxc0zv6ZJ8WOhyA5uujRgQsfy86P3oalRpuNPQJDFPk
czr2x1jAi9VXdEzkRH/icLQyjWKjIP0YkwpFwgg4EEsyUg1df9DW6AFZjJNmEm2eeCMs2p00/2pm
7X6tBQWx3/KMofCpnvN3pjdiXHjd3N3PcfmQhtGjnHS/UpOjLYTqp1VFzah1z7fP1YkpaGKCKBVS
XysUN5pv9GxR4Cki8yCHcCpp5NMboRenyq4q440s0lQBt4WTpNauNNyPggBRi4a9CJZ1V6WVEAi5
Kmxuo4+UdpOjZCJpqsP0VNaIKc0JZAtDDl+Yv6D2uqKQP861/Cukpz8tJYg1K2MkkwVCNizo7+DK
x4N+hwwsshd2hv5EfDtNN8bkvDr5esQW5NZ1BCv9oVYR06IXhmHlMjVx1SWmwzO4t/dMDAV/zr+s
PEJ0M9Ad1NwJhhFyCKc3m416pwPYKDTUhsbqlBWc9KwhzGNwNAny42zQYd4OBNEUE2dO6Y3juGO0
op1ReJXaVwobfn5YR81V5vFqdtMBeiQBj6KvAha7Ab86pJ4dJRqdF31fGK2+V8CxBElRnJdYQw0Z
hYbsES/DptEOyiEUBpPWmHFa0YBVhGJqvRrmdq2N7lJKzRbS87JJi2HTZWDxUc3NA1am9h4hcRjA
64jcOUvRtGqxtIO5RH4nKx8dALNzzVGOiC0ed9LQIYgKZ8R1NfnzkpgAKEl8o4NI8fNBX6BU5ElL
zSZbfRw0vXkX9rBJ6Dt1bipBG1EXBIpTLMLyYjy3M/T3NAspWn++lJjPBCqWO9jU+f7nK1psZb9/
Nsqf3BHpftVKjV6zJDpFgx08IjzNjvuc5XO28pC8JPmriWTBl+Ux8e7oZtE9Oq/33URbzaEEqDem
2x0rMtDsJEAFSMkYvsrXdSO/prXXue0xP85HCQGm3e3Js2ZIYxHsarN2Z6/LA/d+c7j1ub7bQPJG
KoSDcjJf7eoSk679SsNcPcfv3UH1Z1LQ7PBUfRR7SnbRZm4sv/Ae6S/mvnuINyqoeEherPNno8Zs
j6TUKW4pnrxQjggwQHXbzjFO4h3OaLJ1I5r8MFiwp0X2LQrN2EoXtD2RLap2+yqRU24cJNYEkico
EB09tbUP8878ZW6br2R8jYGJpi69TnXgB8fvBiTJ03SQkSMttmDhBaXqcbLezU9WYDxVjxTy0Z1p
z09GYATimU4Q8js2MQaDF+Ub2UQaIIP7WN/S1TaCpvMqmUrbXtib2PKw3e37DXAU8G037O6uinb5
yALK5DE9GSCktQBeHqHfEZKPaTMTyE11NXlKt5fUrUazjLut39O1Y5Y60izzNJGePBgJu248El9u
7GfVFrxJv9MksLpudmlYm/aFN3mJ6ceCjZ5OZ7hIZ7B05gbAnRPVXvSc90HtIg8xTyZ/OVTVLWKo
9kVGOkMMxuTQiKKdmiMGJ3fwLJMeuuXDEeN2BboRNbHpm42tu9MLr3HG/YWnDFatspF5PXQMa748
OSn6l9FbBLvH5+sll4pXi+ryC2CW0u7bDwTcvD20DwGe07tlGT9b+i5D/oNio7yfRuR1r8KJJcw6
adpOf4WDP264LAphy0t8yyaPHlBc/hqZzmQeR7K+3rXgYuhMrdSM5iNptliX05OJEeIXqbeX9Sk8
c37qXltiZ8r7/hHtBo8dvVH6vpSHejv+4kxWAjn6UvzkpB+L9wHptWL3z9M1QexAI/3EbYN9r9qY
Ex00p7rWfvsQc9TqbfOVO0D5oLEpp+4ogdPnTeO46TTXW/y1q52yq0apurrEWOupZ9UerN7n0QC0
x6jaBhjC6Wc4QnrknqSEIhaytw3RfgSATzoKQqvmKsX2Em15mvzqcWSw9ULUC4HdpnmINDfJvDRz
eBENDpKnrHW0g9R4xj7cmZxATc41vFM+v6PJXN4g+s7h05A9RWtQ6I6eBfmwFz7U0kvuIwmfHfDo
oKEQO1nnG6EZ98p8nLfjAUtKFflcuQhgGKwG7X6A47HDhXhMI9w8do5W2ElfROuQH8Jyw9lWRz1G
sU1c2gdmiZDTnB1Tm0S28cJ1tYDTShC2Oig1hQ3c24/hA4XDhljx7hBvStrHMC1e8gDnB8UABzA0
zU8wjbNzH4QEcU8kIjAZtAVyS2RbMB3gDEzqIt2bDg0H8tIFRsBVwxGVvoCXv7UCBxdn1pz4wom8
3GXZI/YRwbYeTaYvzwwQlDkwHdQvjvQi+XKgX/OAZs4rw5yV7WObHxNfuZb0FTzjsIefhXKs8Oa7
BjDyXX7hPPPa++ktSUs9ZixjkVu7aAEMlNY247ETceAv4wvcvTeew4WTrklPeDcGKH6jmmfNcH31
rC2pBPM5kpyldUSc+5UvnkKmXXbv3Nq7tTO5HMv7++4svDZ77YG87/7FJGvefou33Z7gEI8y4RLO
ngWRhFV7fEgX3wyYWIRbtCMfslfQnLX7O6Z50gGV1Sk6tZ+gphZkV0dGdtaZ4aJKuXWtPxi9HFlh
1UfllFyzPZwreRcpOxW1w2LLi71AkM8Odb+txTv9oh6Nh+qpuKnywHq6ZeSGXHXaBvcxcG8aKu0W
VW+3W88c6U7sMLRCOCMmHz3KWJkBjkdER2e4xgD00ykKtw53vO6FCyR9z7ilBgLxIimeonAZmCet
d1ooS0IwhptY2MwSwzWy5kGW4j66iPOhUrcyQyYDlx6jer880laZKoqFA6dK6VfXfFBVWFA3+4N6
iR8FG0Wc5JsXObAe8G3D1gGdHmHuvcE5HFSxg91uYTuCXZ8PCfFanmmdmhNeFVE9gayQuCu/4Yqi
T1Ls6Hn9LE4/y5zqRbvije4K3CXprYg2lEWWt9wVASqKS5TsFOmD7IvUvETTMXljQjzl+xWqDdkm
/d5kmJTrRxb/YdlF2T6cHgcIAZHwbY9NYBpeld6x/lj4l3LrMdvB9POgXDwLlsuJYDrmr3QglBfp
TANkVGzpnG9Xv7lIJFFTz12iN/YlFgNFebdGfziO5+o+wVD42ftR5xTPougwhYUPTtrNTZDLVsb6
COedfVgnSuI619fIpAp3Mi2wbsRugqp8idXuNX3rDSc7I4NbLvNLGD4ICd0wp98qXLEpiD+UdN46
2OEbQ4OMRC7Jqz+aa/VWhQdGrsl9emfWgHI32iZ9vRWe8GreZxJuQPAkbksEyi4l4nWzslE8SxtE
jAGym8KOaYhsxKDfcjwdjknmxm3QyP7whXCoB17OBL4BzGsPr+aDuJ7Ch3LDcO51+CJpoqYKeESj
h2JCaVG72NFJ9Iors7XwrrqoTnRfH0jpzN7JhWu+FX94q+lvfC+74l1WLgWMXA518EiO434imIEi
/IE9L7kwhb0bxUBDdLBLvOVNxed/ZVUnCKDkt9IbO5Gt84DchF1E2ZhPJDlEhW2daSi9Y0j74n8k
LZgisgcIGoAUEYQpSkqio5zwkUDCcq/d1zfnmB/nl+JLWaliveJLY+SfXVZrn6GH9bCiKsaJGfFN
ILkN2RYX8Q3RKEeFj3EVOZwwD4xeVqgGoIDQ9XhV598mnQkH20llpZtkJyNhJqcEapKWg7pn1BOb
LoNDfIy2egQWkb8AbwqPrfLdtZ8tnN87nhMpKaT2hNvoixqmPGNySy5IrkKshFQJO6P32tbDDFq/
pgM1rq1+ga5EJqxlHD9sUg9QCiZ2/Dgexl/G5/SGjIZ59frRfHFqtDq3ap3wG53gzEZDgIOJvtjW
nqOZUTW7kCMFxm49Lm5xKIKC6tKd0CyeMsqMFhyQimEVyItbI/azm1PirbgrGL7/EreUiEmA5yfa
q8dmQ8OP5QUH7il/LbcpYjqn+xjQSNPWfGz2VUe8hs1OcTaD5mSaezGYv8Yv88RVKURO8bge42P5
aT1G5/6IqUv9sLbJU3uA0kD/vHmaF38pv6X1btFsjI0cvZZ0WxKi2vrzp2EGNWMKi6MMRGEudAL3
5qTAI2BGMuSTRdyvzERpQjRatLt58mLNEPdTlEv7+ecbktgfx6IXApGMHY+hJCr923d/Pvz8u5/P
fn7MmHCXlVmGwrAapL0141D9/V+DsK934XKXR/1mKtL40qHZjrRZcW9EnSRmnekb9GimiL3RkHm9
aiWag6JGip+C87JjEzFHesYHy41dwOYvyNB1YbtcEiveYwLnb7NACwlqIfqjwA6yGqJlhyUZc31W
I34fCewZNMBBcAx91PhUVILRE0Ygeh0BYfgTRZpRiIHIlIsjr0/7VynTY/yF3fQgFVCnizL3G5kO
u4i8lhQo3XCbkAzwXG4fOigTLjLudzlW2biEmugtAu1y/E5AxGSXwKzWm/KWprkcFr6SzPFTkvha
Q1CHkBoS9GZ8b6MStn6jIYRqSrbCipyP+4bqCGcq0TS4PtsZOko+ExxIetJevamN6mylkWJO+/iG
DQ9J0xpF8vDiTnnVVeTDK+tDOpDXWSKdRe2d3tcVHMraAIrGOho3+5EcAAmlIPUjFfKEuCNPwjdy
yLpdLwNrr4DW6SnrX7dqfp755FcQMWxU2yzac76+62sRVhzQC3dB5e7hceAkslBUFL26jSbrGhdG
7GB58+PR3HVGdAjr+UXPShmYDl7JotfvQsx8QwsU2JK+1BqdojZC0xiXNA3EMGH/FYJ0UPNX1eSw
ArYUjYNZEy2y9rCawvl+jS4FyKKXYnjpBLz0s9i/EpdAexl6eBo+Nto3pGmsjVH+NMY5+2qTzfTU
rO+mNPZShwdZEEI6JyV/A5l/Hhlg3iSbqPyL9VnozXHTzyjJGjH+xpRIG4nTkIn0H7VSvAnp5TXD
em2Io9gQ2444WDDpfesMsvVoel5uDybLnE7BTcoWCs55BjHdrpanx72Pwgh0XCoTuhjLGxGxmJ0o
FvpaleCLEklsK++H9XlqhOexjE/46r0Rn6XdEgHXkyT++88WqfYtmttMwqZdT5zf6aclBkEmc26e
cx1SeruIj72ovpSIpofG0wdseJT3BKVRXFtPrMqxPZgRf8EtGK97rrRph9gAvkpJiapU/bVsBMCJ
qkKtPVkfyE2kJPxQdUrjZBwILKJgrgsmCCRnWeqrlUsv7UDHMUPn1vVEN2XTcgDd4Uc1RwY5ZoSS
NgkxoXmOO76ItvcxrgW7WjjRZXETVFLCYaYTbbkxLtZiPAkpKrfRaKmnoRfU00c6s9OYZQjNkH5Q
0W+1pN+1MhgtKx019AFXEJAoGRWWlFzktBzDCHahrXl9oSxes8g9PpBGt60y0XejxAZgROiR1Tgw
lGDkXJr2I7GigkgC2eB3HdFeCJbxkr9rsE/oPhHoYvb9Vs6VLFC6mn1RxiSijPQthEgpt11DRy9h
gsgS6SkLVIA2HFxRYd4WDfXZtMpLMrVXqcFIOBoLsYCdZMdSf29NaOAacboWKmC8RNY5yRgLgQYd
Y4uwJ761YpwsGtGmJmwr0gWf7OyLwkvL1SmXm1alpNVaFeJENjynVU49gsrYZg0vDlbzhJsc/neZ
vhq9xfgKY/5JJe0zjczHcUoPq965pBRkvgnYtCJsy57HWPY0QVjQmyzyGcgEohRw6bqFNyQnfj6z
UDOp2fyQmoQ4SLn13uScXKu4uCIuBErOe6VYSov/DZu+mjWnmjZD34dfMdR0BaQLdiTc0AuJEDq8
cvSkDNbQkuy6EfK2/BbPFLJ1/yrq+0iqT8w1NrXRcAH03Zc1M7gvOlfsGgr88lgtyg0sGB2d+8rU
kPs0D6Jlnua6DcZJZ9LWixP2pPZXTfLkIr5HEUomuvKCDXcVCU5H6Cn6ltdM8LuM6W+rxce8IoeK
WQIFD0ec5fVdX6zF0eAJJl3cOGAsqc7wM/YDXZEWRwdT1+k+MUsKDwz1IqIWLdfI7WkY+87V4KzI
CqM2Lfx8WNhYsxqDzrrtdUIH0lbcVy227lTM7+exfx3rFM9ogUwqkiMOy9RERTlewGa8zyMpr7Fy
jsYSqBLZCjPqpMwakM+nHCWBfZiCMWP6iXVHhf2JRFduNxjtAtxrCoMzeAyI7gy3wl1fzRNfqmmr
tdO4z+PoKqJ87MhWyDqw9M2UQzOZUIaLoxx0rGa2bmY3WpFyklZSn8ZFD0g2GOwVu4FWru+rluwl
1NVbMjMvhUkNmvc4EuecQ7TeP8wKHdxwMi4D16kDxSGiL4oRt8tcc8g5NzFrjVSOVaOhBV1YE42q
uGFSbxRFCJKaRp+SY1lIsHspeb0fzeRB4Pk/JTTPsyp7gQsbsxMTodaykUklEO/SwtSnjuJexDeP
Lw5exJhiNshaNfHxxMU2dC8OmFjnCaMfqm0K8HjAaX3z2Cd+WI7jOUOONabAifWJJJRItlxi1SQS
QchAuSVpoZvnaKiDjsus1JlIznOqOtuuorQpKnOrpv3gAcqAcDGQHllWZHavszuh2CDSeHEwUuBH
FHn/9XD1lZhzGaJy3QlT4W5R+2Kr1WrqtiZpsqQC+E1llEE6yd9TM9LGxcs4PY6CqHmmrjvNknJ0
6IZjJyOrG8bYW0n4Xsz+ocO/bAt9uw0Hc5MbKHyNVrtMBVtuvQ5bcIAnLJOVk4TGoQZZjgOOzYah
VZ4nD82CfrTptGd5rjVHzIrXLBSvUxsvgaZrDOqsZ0MkWFMeZ19TJpJPrA61cqS/qACWkbAKriYp
GUOa0rCBfxMdmk9+Jcl4QyKIhTo9AfPWs9bk/H4VhH1crw8tcaNUuipxsqClqQDU6dEsb8plU/o1
FEN7VOGG0sfH0aTWjT+G/X3UYRE3PnQ5Ed2u1GGZL98pTBXf1HGFh7xCyJi9Yaa/JglUbIkay45O
FHAzc1cbzadBbBPvJZdE3OE26edOdzNfKrLGkUcg8KUsXUNxwEA9cFBQUUdUIa6SPE0esoKMSQY0
IPhMVEENo2ys6EjCyawGrjIz0Vgm+hpRbxwBAaLAkOqjIc6kn1sEtHeV0y/rGiTleB4VXzBl5vIx
YuK1LdVdV0zq7uezv/zvnFdAtisOrk32kTAZ8iSl0XaTGf/xw8/XzHaxvESM3qIUeujPh2bkDmDB
kryipmoLJflVvDlOOr38JBG2I6TRIitSFMhIbKJ+p8UjHb444lBKfoedmkrpzqNAWKNOTzPn5BbV
/W6MItyMdJ20GyY9a/K/fRiW+iIUJFesN3J6ly7IT2WtMnZyDFP950NJvNquf7UAU+6IBfrbhwR5
AQmwzTbtcCHktw8F5qGd1gw9JG3xvphMumKKVt6J4SQH46Blh7zJ1OBn2v3/hYJ90i//HcJLkaT/
Vii4+2q7r+XPKsGfH/s/KkHlN0uUdcRiKoQlSzH+oBTUUArydZNRKGZfvvEPjJcCo8sAsMWg2VBU
orH+phNUzN8sfpsI3kAWVUn8DzOvZINf9SelhiXCD4L8ZJkk4Koss3/WMshNWxYEiLabbkafHWPY
XXvAF5HFiCtt28npyE2xy1bpvaagKdjqoSswhOT+RMCThc1jZPX3Q9TgYezT7FB2JCMnJK+w4VBl
zDBUnTSvUr+DUGmbg/6mFnO4J3Pv1Faz5hNor+xCDWCT2GXbxtIZwrykU9HuLfCXiN7JLK7gJbpS
PxY+2UcF6KjbUCRRlofmPZTSj9asUoRDMqstTf8SlPsBU9WTzBHTmYT/zd55LFmKbFn0V/oHKMPB
UWZtPYirRehIFRMsJVrjqK/vBVEvb2SUeq/HPcHgaoFwP2fvtWEUpFhm1gxvS85amrYNe43KWFre
uXnb3rhd+uSW1EKsDvIAdnkQTlTQdf09Ck9tEyYeto1h/IGJEO0OTQ0cFwZSDziS8thKulFkazW7
YMhg6nj+k8rlV62PnysTalahQzOrcGQAfioObcopGc35pEYan8ilr3QjilfXNfLtwjDj6xjD4LrR
CXZ1mznIeEA7MRYBajiZP8WTcLYYM7ONxTDTl9W09oI429VB/25UdbbP+53rEwRo9LxyaVN5CWZ4
3RghRi8Iu+604GNQUvnm+v9UkyeAkuupqGLgE0AGMk7/R7osgGrITygROytJ6yYS3qosppbWvP9k
CbqUWo96MVfWKhYGWzUaDTI1oBjSz8n5Edd1R3mYXKSO67LxLGeGi04uphrjfdtLVirG/E3bqpXL
tbyIUZE7Q7Z1Sl489ZNTatqfWg/WsWmuCuiJD4Ue8btlHTr4ums3cyATpRCa/fMzetvRyHDUZgs3
gjMv5rZsIDATpcVd24573eDnqEFGrhqoDKtOBuupfq9rA38KF6iWz0negrsePLnHpfo+D8kYscgH
dmNKu9Po1I+tFZEb5V8LjBlnN2nPfS+KrRyNfj1aKAtMwaQ9gfptJOQ9o4/ZjR0/bwcMwhkevLq2
yXkv6QIkxxFnz5VJtPSG2DJ+Wna6SJhn+PfRBlZuMlUuurgj5on3Bk5FVDfpjn142Bqp4a98BCST
e8ToSI7RVB3MkEbj4CFP97Jpy0SMVj8jeIf6EY5OFDQK4FBvarfAiT7m022BrvWUgtZZgT66Ma1p
QNpBwWBg3Jx4VUxBM2Kf7/ovtv0RykD3qLQPlkB8yp+Ky1IRdFURakm2rXtmopNukin8qBjuHM0e
Rlc9BoibmP9tMqzOYWwU7ysn2ZJoY+8GGAD7gWj7lV1hki9E/RiwK5xdVES0u92tYF5A1jp9/Vp0
Oztr74taGTvfIJ9mkA348AyobJomLmQ2fY36q9z59LGIeFqJKMGZ5BfmzqPz0JfsPNlGdmTFa9Au
9nVWnjX8VWFHsS01MYCNWU08BHq8svD2JroS9GXPorVwLXMiier0kaFLcOajOKvgjuIilBs3bwCV
0bIbEeULp8NlqEY8ffylTM3Ud7tg1BO7TGHxbAT0cHp4BZqNnJpG1cT8Lg3mhLcB3wCgNfSa5Gei
u6E/Izrk1bK8HxwUvMMMzu+y9EvUMaeBaPOtCBATyqB6wtWEcciinkVWICmyNYYV/gUFaSuh5gLB
l9HoqtOE2ssfgYs2w+/5n11v2o8AWieHLgFM2vQ8trMGFR/d1nW6RxhJVObNctp0tTTXwH7fazbw
+Qm3232Sb/pe+57oybtgQpUltO6ANRtaQUP4UE4Ed1V8d4t8X/oEERg6ZfUw+qINWX4FDn5PhdI4
2I1gLlIkX+pG20R9sO27yFzrJJCwQ4tuZZUcQLWR3BZtRcMw9DlOB2i0lnK3BBGfiNvNNvb8IFKq
qTDl+T6YMB+6VQquwBJrpqEUCvpYbuL9HPTwbJjMMQhthEo4Mr9AnvbkzsKz3hyR2rAr5MVGO+De
oDQYIR2tnUpdJ8IjUI35fd/7SCWK0t+q3IlwkGOhSYsGgXUUfI+1cq/UfFKNvgVhd01VolshaurW
OD43DeZkvJ8ZU52Z6NvAlG47yYAxgNcuNUIS8yK4SXR0QDYAza0duT8ih4m1XRjdbsrtT02p2+dK
NAah0rRCB9PXb5CqMW0kpbDOTFB3dirOfjSFK2V26TYz2urOwLjV4FXfB3V5jxStvAWTEp2hohGA
l5nUmcig8CbnHstnd+i58+wG1TETdXJfNyV6Ja4qWqFVqMM0/75rZ95ZTE/ViZItSTzfoEMfA83w
r8c2HHaVMn5MRmyd/YwvkRuUNY2oghfYUGWcEk5NLYdnbmAmt0iI2VSuws41fNIDb9wmkzXvBvsM
uu1qoFmSdXmykvN1S9GT8eLmRlJHofrJ48aKcx3DYg11QVjY0IvwdZsDgho//MLVvsOPysOGrHsc
6s+dThenSyjWuN1Aq1qvkq0ipAckZfTgTQAGAnWtxqDeMTTjC0fhu6aqw23WIt0KdMhdy8E4Iczu
yhZvVQ+vs0ASaLkBJmI57WU3IMvGHmEP4lNqBN7OTr0bx6dZ4dXvjUZzsA2iYBsDmBc1pxqdl2Uv
nhs2w43Cdr0Xtv/VlfSPUDlSfOxd/AJ9Q0dLOnuP3xPRRKzvqbM9tBqpRabCn+nspJ0aUFMjFDye
9Xky3CcuQ906X1xkZGSv1UxfdCVqgTbpOhynGlNjssw3biN+cGGWQow3sRo1xJnqJosFaciIp6KW
brPI6k+m2bJjcLZN/PLciGQEgzIHS4ziC5nwH4AzG2efYeF8KTPDvAX4jNi4ZIBk9ZWzHriaO2Ku
oOjGjrQ7/yhCHCV9i2Zo9JDbRDQs409NhBUyj+lPtyp88mRzg4Q23PbQ8VZwYYfVIgebCmpxaSk/
lBpToV4DphG58GYH97amMH5dCGs7hsZRD0PQRn3K2IRyBycGgp0NBeHmgDEOwJO2DmkEcS2MVrFN
aaks7eKsjTZ/qJoTTW1kUAiZ+wMXRZTYRUQgR0O4aQpx5oEywleYdI926Xd3IO63dRO7D1n+CBwF
QRg6SfqIUQ9oAz2Kss4F1+aMa+MDMlx+oqT16G2n5i5ot0SRewjRneiulJWicT1xRgXyJOsSegNN
7NoFWEL551vs59NjUpzHodEf1XCMm6B7WhZ9Gb8Dbx7f9E7TPckBBwAX3G7vB5jOgB1O22Dy8YbU
SOAj0OqWzSu1BIHda3jR4I0baxSkgnNgxA9R5ebBL1sLx4jORdvyn7gkFjfS9/Vt0IXVhnq186QH
hnNIpEPsNK65VT61zsH0Dfwl1fTJHixvI/JRIwSgFw+Mla+8LLOedGtE0pAkWz0XDUK7+SYPvh8I
h/w0Ur6wwlY+JQEHR1MVUNDDnOpFXxm7kRLsxkwV7emwHd4JjcNXpP6sNuUrhIP8ao24UElCXdsG
noKy+gq7BgDGYOTXuV6i2sXJjkgJVId1FaPNRKxzjCY8H/aAmqPXyccOUFR3FQ12HcVlMUH8mtyr
c+WG7oMQU38FCOddmtJIKcx6XJklgXEGIEYnuXUUpR5t0o4lXAWSdUSwbywb32LfPuEII30UtbU9
wByrk5kK3m165XsM+Esf3Vz0HodrjWiE5m2mVeGeS1y0RfMs0C2LD71Omzfsqx1NN+rTqqCPBAxU
M+eqWWfsW2NXT9gDgnq4ihUdBO+UZ9Vu4KoFqC1/B0hr2CWUGIMy3FvKRsbALyQYLuxz2gY3TDju
c2pWmYDhW3kA5BQXO2rmlKFpjselcgA1uZI0JIqJbec8ZQNtwT6qsSy1RbWzwDHVkTceQcl/STlR
oFVssZGYTYEkQ54Uxw1xLhRx86nc5nRgXH4R0uqp8sQfI0WTvC4UFqOynaHNunY12DRuB9Wu435M
MPl23+LnBpD6PWMRdCrszG5Sny3zyba85uTQJoUqywil08pzbThPeeZVt9WU76zQ+sLgHL31BKjS
HtQx8fovTVKa95xuTjUhpKvE6M2V7SJ58ERQn5lNDQK8cWoa5r6DZbjKkPN5TvIjC1EhE1BHG6lK
HvXY2BnWeHAZm1y5HjU7Ih++WzbHhs5sMmsGY91UqEo1egZZfz9EerYfDA5d+lNRiHlZfgzIKzGD
qNl1c/IQhtSDCMYJtprerK08fkR0+9Et+UeyJLE3XYbAy53FZV1wnU8Dw8UufYQLfyYU4dm1maxE
Q/PY5T6hvWP7LeC6O/WOu2qBwGIwQGVaMUFNSkpU04C5tQlDUEKd8zyW6HE6XAMHypDTxpK4krRW
rb006wHCJDYaP2YReurqZ4OBBN8uoFFjxOocTd066DXn0LjbNAhMgD3lfBlEvNa7jGWD6EcZFFuj
mbpdFWGgr2hGleE3BwPzrk1R6aWuMexjm9QDQmQaFKJcuv0k7GltgdSHWMM0TSJFpz7mbPolCUP5
7+AvOqsuqQ/DhHgDz7F3qod45SnyUAwuEk/d5O58zA/r2Y6y97tsTfoNOpmgPNsia8lCkJ9c+EV2
FBo3km7PPimC2zFNcUI17TW1TUS89uispTRQ43gOfqTJvkUsH7GjFJ8ZHnxNHERPmOVCz947oAT3
9PxPutM8BQmdP4ZwNWrdWTeSgLIIALpDftLeW7ml7XoOLiQInC5AonHFz3ClyBpfQlwJxIqCk2RD
E12D9AKXLEp2AnMyeToh7SqHwulkGNfNFCVnq/5iOwqoUaiuzco9RjFunxxT/k1uKGSzEkiOF3F+
UERAHFSvhjWlpR6mG0Nqt9L2hcEoL2kJRqiuQ65HB/ZIYLihuPY1h4a+sA9K+LgtxEyp0BDZBsp7
JyRBzAywvudx+WXShoRIY/YTgyOWfF9GYT38v5WKScHNPP3Jqr66NT0uf1L5nsYUlX88h1rJh9Nz
UE6NTY+K7EibiYycaNkFE96yXHhHgHDUT3vTAJrApTxQjBqlL81TLpu7wFBiVdXppyJC9QF5kFD1
YmtjaHcfRtXYe6k7xSatkVeX4QBeFEGhgp1G/knTItxhnD0FNYi/TQmUmT7kicxif8UoTOiUCYPw
CgRe1PUtIjEmeGlDi9pDKpHHOT3bRlxT0xX3N6SL0Lgl12rwfnQjX4Fq8X1l2nRh8ZlRqy3WfqAo
UcGYWQ8oGpvCMzdtDyxb0+VjRoTbypEMySc9FEAnPqShru9UO+yEoIIGqokBw/RdGkiFIzt69hmA
51ru7RiOfO5a9DSWyYX9Pi58HAWYb90cIZSZMpmwGpezxiS/kvgCeVDVG9Mum5UefpHkV1wZ7qCt
1QyCdNE8bMwm2k4tQ0OmfpsiC7Jtp25n4w8EqhNgs3gvGAqtY9lgzBPW3QQBAE6uxNlYxdBSmMso
hgaEvCWIEhM6A4XzjCyl/pTc5lJHYFigdEptqtWT9jVsKUs1wbMweQG4qzlS6GIterRiHpg/h+jo
dYcCAT8EZ2jDZnIQEAXgol+4iilnbeY6fj5YcsuMEkHqxKDJbHQ6TxpsrjT+QmYdNnmdUgygj1Nu
t6SGKRoO1Ncoo5X+02hNc+xh9mGZxcUVWmDNvPG5mO2mAKKYhexd8jsvUwm38XlVRoxh9a6tCRwa
Csfb9MFwDKf73qBso4GHXjU4k8Y+usoauqZBXCH+dgB7S5B/5TzuL+OJvajyT0zPrK3fcvhWjArn
Gpo+1eZVRqkmc/JyXxDdhC4r7DdN1RPSktndoWnll1jrmN4DnZIhc+TcKMB8ZAcnfYQN/rEe0fWR
44lwv8LiAFA6mEuVY1fPDA5E5BMhr16baOukp7MbpJXYw2h8Gl2HGMI4u/NHSBWwuJB1Nlm5jkr/
NmXidN0VIxGNfvC1J8nq6Dfpo1RjirMSnKGNqZdO+blu0IG1TLw3VEkwtAwUXQj0Gx8yM/qgKrjE
81QjbcpTEw3uqbCR3o5F1W+VUEffL9NVmKHCluXwGE3uhibRV6gv+TmARVy7wjr9fxfj3w4iMYWJ
Of2nxXH9uf38e4TJzeeMCJOb7/1/XX8foq+/xpG8PO33LobQzd90XdoWEgbdnokHP3kHQvd+03Hg
4wZiyuoYNnf93scwnflJunR4ljM3GPBv/quPIX4zDU/YrilIJTGE/I/iSNy38RWo0uiGWFgyLUvY
niXftDGqWKZTH+TxueFiF1S2X1yZJTyAJB3OMa1QztSaXh9Dw6sYHnrU3EJHULRBFxFGTbWpQuur
zGCTmszielJBkRP0LwtTRgOkBBdncjY+EyFSHc2SxFMvrxpKufNq7nqd2Cyryqf+sawti4Sr70oD
nY84n4zgYo5aLs3qrspUv52bicdlIZoGr/2yWnokRUfZN3cOgvbmIMNl4fxcWzZVZgabUSDF8Odg
xMmaEbU98YUFnSZmNvNqO0mU/RlmoHaJKZ3TbdVMor1sLmvwh1ehP077aA4gDuaFOWPtLgtLoRlS
0jolc3Tu0AA7WxbRvNlrlradInyh8+2lbw0rzKHRquoYY+E8CFnaS9RwVxQPpLPUW78zAazLDhLe
y6qjjP6QDA9WWVN8N5s5F4AO98ti2YyjON8Iop5rzVX9KQAMeTU1DuYbS4shgpEgloYMXizfX09l
9w1k9J2mzJ7xR46Uycuu21Dd1rEebMem27k5aQMONDCMhjA206GbdU87sJn6HuLskwo5PZXhDLNB
xz061QxMDu5AsVVtfZryhBDWeQ2eZrHrhPjMbHfjgMtBFC67rZkk2pWWTNmm6KcUMtRVDFTpsHSg
l/8mtqt36dRW/oStSL5f/j9iqgBGNdRc2jtZ9DYj5BYfUq8okPnkSq6Yp39vi7zZ2H6kjuzP6ris
eT/XLreZZY8u/LK9POayeXnecptOajbCzLTjSquAu/18wX94mbd3Ly8bGEB1MbzwGV/uR8k9xfWr
z2otH+7NZ1g2//Pbaqb/KAknpDrzOy6LrNZ/X3tzW4dQe6dZUE6d7Zu3evkJ3vxMbzZxefc4lCik
Lk8Oe1ECK/eP6Xy4RPPxtSzyn5tJE5KRcdle7q7zOJlWy3OWe14edHmmjKbd2CIrJSoErfyfvOyb
2y5vD6SQ93tz97J5eczl0+Qt+m0NWcF6echyx5897vJ6wPG9bZ1A1v35qS5Pvdx2+W6X25LGuK2Z
Z7GHz78JTe53wFYDJEn/gnOXwKN02E2cImsg6tPq7epC79bG4DYG97I17Ir+gy6QQdhaELxQvi+v
tgC+L5vLayGXglS+3EMuDVLk5f7RJ1i79dOX9/uz5y23vTx5eZ3lg7y8wmV7WVse+ea2IhuMAxLs
4tBTx+EM+Yz8do7LRQtXHunGDPrLNrhiysrLXa9WifYjrjydT6Nv7yrVngHXrp1P6gQzcbIY595R
FGE1u+Ro18sl4dWDguWhfxm5rWwptmNiUSpOq2M6L5YU8WXRiIgzNFIitZ3G5n65bXncsmY1w6xI
/fmU5cmXzcvL9HMC+bIZInVAoWpYFNH4dbK86o7L2rKwCq/DIDtBvb/c0Taz0w/PsBJJe+QM/Xrx
Z7e1CdfIGhLOfB1cstyXtSXJfllLlqj35Z5ADPtSdmI3tOCcryIik2naurQn8+jm7YNfnrfcSuoN
uzXd2W1spCFCfsYPy0J1ZB1nZUDiWehUR7RXvy8Q6nNSnDeXO0SiMRYviw96PXQHfY5YXxYGcAHS
SGLD3Vhe8JEoE5B3Db0fiJdAd5E4b1BZoHIVlJqcnpOTpTj99ZLLw2Wx3EYW1hc9H2acCeDbAdr7
sZsXtO3FLu+aQzOLmZIGtdGyFrf+VUcb7DAq1zr280IMLYADRE6hnvWobjuj3gZyeqjn/PMRLftq
+c+X/3eJmU990lGulhvVsu/A58yOGLpSKoAr3zRqzt42KkkCAKg6zj/R8sP4yM1RITs7f9Ll0VOe
PC5rIbLfl7XRVsUmUQUzsCzHQWkSZX00Jjm7lFBGH2EGsh0WlCikHq/dsWr2xkDBbZBT/8gPVRwt
U6NtWmLCtqzaxG8Ip4CcS8oSpL63mwF9JM6AyDummWJSSjboanBxSRr5BDoOHl89j+rkMnp7k9z+
cuNy/3LPssjRgcFcpJeP5Jwkopfty/2vHkSBDjvcPEKkUmXjZm+vX15yYmS49vwYAaxmwiPtAVkQ
sz3Nk8HyaDKweVnQMlz5ZW/uRba3RWAdjPn+ZWHOI69lrTFnSPCyvTzz8phWm1nAbx5+eUxt01U1
Jt2n+kUc+bKYFBnx1NnYZi/Dol7Ow90/vX+0geAUJBkTsvHLY5ZH/xu3LQ95eZflKX7Ufwu8oN5c
3m5Zu3zVbiDNXI4ZhYL5h1h+rcvXfbO5fFFCNazpvp0vSJeFWDItft5Gu6E4+nPAhGj9rVkPNjvs
fGkplqvZ5XnL2uCkXNcuz7nc/fKyUWrm+zc3OkhDOOP++rbLY/7yNpsxPCEo5tbWA/ruM5x4WbyA
iN+uLtsLrfhPH9lYFn/lX9//6kXfPvTV9svqq7ceZuizpSnSUWibk2U9v8ur+5fVKSpIrBbfXr3H
n6/++TtdPnQyiid6kPH27TtcHvLqJZYHvd1ebnz19Jf7X30cM90BD82OsZYYrxbpz80MXYysNDAc
802X2y9PcKSONXxKny83+bI1joaVYmxbVpd7VOqKl7coRmaIGTwehqpQ3VkMo0cHfl4kscQPvawu
Ny53o09nNnx55LIWpqFYj2kOdfZyt63myfJy/6uXM/KsORo9LM/Vsrrc//JOy3ZcT09TicOZXHCP
+tD8kZanL2uvXvPykS5383c/aCJv0R8PGmIU4/1yrFyOiGVTBrbAo7ocF3YXl/rm8ig9I1zSjxiF
cDnNibmvmQ6HywionyfJlwXqv3Dl5UpfOUMFZQt7VnuMi/b3hdYRWX61bGdTYumrZdX7XiuLNCGv
4yqTzjuunIdniF1K/tB/bWbDNo7JI3ARgkFFPjZu+MxghwrCaCKPQSo0KvmNLiqikrmBB5jVEo+E
gtfHQnUfcU9mp4igr20rJBF/0tssc+uEl6HpBzY229Tzt1um75cFSff5cYpqYHABlxlyiOKTrtAw
JAED3DAxj7bJxdyebchVjPhBV7teYuznu1jWcGpku9V1BmHsO6LOUMBho5ogBsd1cnuZuy6liGUW
mw0WiTQL6btHxfz/Rbt/t2hHfqyLUvevi3YfouYrM/0of608/v1Zv9fsXPs3TBOGJSzDciGLvqrZ
ecZvwLJtzFrSdKVjz3y2f2mPqdm5piFdgn3lIj7+WbODUSop5OmeZc/4M49P+D///Quvs3mz/Tov
V/xKUUNTAe/UMnVDEhFmCFipb5THgh6NskKbTl1R7x2/HW5l+2CJvN5bFWIahjnhDc3Rq1IQHZIH
5ZyKDkLSMemYyP761c/3J1g38StO9OXjUL3UZ6qnTgzWLJR+xZJjpGWURplZJ9MyAIWUYclA/ms3
OuWtnn/2SsKgLDdjvtyVtzQn05e9/Zef5/XP8Wv+7u9vL1F2e55H7KLxpoDpxfbUIAaXNDf9T4Xb
qUdrAKeJFvtE7kUK5KbN1jTOz43VRS8i/798b0Tjr0Xgy5uzq7CvWBbxv/qsN3/93euwD1GnCUkY
bG99LvwxISCFBgXDfo79yHgigfyEcDjB63zU4vibnaXHpIizU8w5A2tgBAaenhuwK/Db//DH/MoS
fPlwApczBWSdYvHy4V/9MZhZu1HXanlK/QZCWFN9stKq3FaVL2hPR2TaNCGaB2S9mpXT1okyMC64
V5POeExpEB+wdVc9eKG//1xUqP/wo3E0CABttnBtdz5eX/9oTHSbzBki4K6dLxFB+hjJ2lJfoyn8
oSdJ8I5Jx840Um0dT2TeNWlnHdMqQ9tbt9Eu2TexNPZmg8cwrUZUMa2z1fQZhucE8a0ujp7XgTVQ
9aNZVDTZGRrgt40gJtnDNzus7XtVfKIEgmIM9Fo0jRXWz4BgrdZ7p8WGfNCS8s4QenLtCYywwO/v
bT2mdU+OhPLGexXAB8hlfe8XdFujxjUPYex80mzjA4pp7/z3v5aYmYgXXu78L9o6h5Wtk11uO3Ju
Bbz+tWIRYiQmaurEJR59kY8hHilSu074Ga+aFCDrBFB3FRXoV9y8/lrg3l79Xz8IBg2olBzpHFBv
DrQgNgmmGUd5sty2P8K+u85033yY1LArjfaRyM6dVdIfpvV8aPGita42PP39j/HHPcfW6XjQq3B0
y9WtN+zgqAVeaBdKnjo//KEZe+mQWDCoEQeRdyejeMt/9E+ntz+ebXlP2xDz/yC4JLzZW/Uulk5r
pPJk6tZ+qAtrrTXGYxG4d4WfadvY0wFnWfGN0dKVTCbnWqd8XFfCfF/X1j8cOsYfzze2bhqOgJA9
U7BnRPbrncH1EcxPmjBPBVr6IunNs+m1127KHDZOvQfdHb9aDlYIzHM4CaK+205dfs2cazo0E9mw
9MDFNVxtst1H2Fi9O6Ybz04fTH0WluMIBKaf+Ae3LRBwN5QcC07eAqoEh5v6B9Sp8cczt61LrmP6
fPKUxts924c67/s4Vk+9HIsTyif/tp7T0K0hzHYDBJHK99xzqcGWJTpMHtLGUvCC7GfGYtVDQ/u0
L4G6lSrJSaPEamz2GAGLMuwQcZinDhcKndQAfGwIeCYTgKgIN2YoGQDcdGaduZ2MV1bZRLvYa+r9
3++rGJ7+cNxiXfKkN++uGI9+/auS1LOHLCnZbxKr2g8IOVa6zsftc1Wcqu6jCoZi8/dvKeb9/+25
wrZNFzsJwxDj7fExlC4sSHrlp8jyhgcQ+uNdGdV3okSz51k12KbMDXdharqnZeGC+7C/JVWe/cNF
Wfx67eFCjwjX02fzlsFn+cORWoZtkVYVmVWtj1c6EvqjhOtKJEIATWSIBrw2MdFDrksYSKCZ1wYZ
hFdBU5t7ssjUDnjkOgjq4DEXXf0PF23r1zPq/Nkcl9EYgz4OaWnOY7jXBxFsDGngIvOOlZdRAU9J
KLTaeJV0YJ1tVNbrji4/pgX3WncMmHrIvMrMd2/n60rQp/C0K9hqQWdqp95CCIRscW91gbkVWKYS
H/RZXbAbQ55w9kPvbjxGZVdRQJDLQEnyKh4tCkCjfxoEytehSoNrD0kTtDm72o8tkKRB+vc6LCQs
mqg3GuvY1mA3UdBCgUH2cuXO474kZPKaJQN81yLbMDxKyEiIjHUcFxucBt4e6qx+R06yKIoXVcBf
Dnv4C3/d0yyGvnDyHQ5cTweXz+jv198QrSJax8yUxyAQYLkt+50+hRNRixAH7Dy7JS2856KtMLdp
7ew4d/VVYdvxihFaCEKsxvMTx1xHKn2AGueSNqUXFfQjc0wOMZ6ktB2NY9T28ZZh13Mms8NEGtIs
ZIX/NsebjbFtHj3Hvh96PdqlSUIhV6PAR50VR5Hh0Ftu4l1v9zdVEIPMCYCsEuPYHEMgrquaOuBq
WkqeYq52EoVHIVTOhdBle4iJS2voKF/ptclFpnQoZPtE15tTGR60FCp1X5rFCZkipIGo9o79APGj
H29ycof8VGUng7b6qjXsdsvwgF2oT05tNZiowqnPUnK9t1u86pWJvDnKP6Rl0h2mMJ+5BA+c1+CH
MCyq0+55jIbNiOvlMTSq8qoLdWPjVWh6S9v2bxPLmdMY5V3LOfS21wDvdtUUImou+wPj/10VhyDq
G7wfpRUQmEHCLzacxjtTf4HuS4I2/x6QSZkrUl4meGnOUDLsoZR7NBuB2M746OjwzKMAD7vZDZ8b
LsIYX57jPP5oWvt0EtFGqBb1ekfyeCPBzk69/qHA2osszvqsWgWYvImJLNRoPRTCL3ZgSHADOwhZ
W9xpR9BQCHwAuIKv7G4iZdrXjQe6fyi6Uw5zIEVc+NgHkwdIzd9WoDV23uTP2ZnjuziP+vMQw5C0
9PCgZ/b3fCDdrwk9mFYOAluzgKkjhYrXTtgGd12HZUtXEZlHTfic5MR3IjfD3N49OAb/eW8ykG/V
g510ydlPoTQElk++aoysOSnCJwgVzj3A43rlBgw8sqze9YPdHiIsNesoT2FHNcGDRnqVrxv+pkfj
tQEuQ9hJ2zKYJY3lOg/eJyWlgoJzTaSAt7TQZagJu+7HvqTbEufXVdwDX8SsvmOgClzUJ8FWpB3g
4HGsnxRoB68ud0qDiek244ObhTsLs8WNZkFgyyJrM5V6ubbZrVE4g3NsHU1s3PLGQPO70VNr2rOv
mcCuFOMZwX9jejTBQiN3OZTSfl0FwKiWPbzOdbAoJDtWHmui8n94ERGZxVTAvOQa7HlTcde7xQ1n
MgPdKtKtwIQlaTX6SPcBVlPTfNE4NN755qc47x+8JDLOU8/IwmQmvStD0LR93l1r8HL6aqweGzPY
BbL371obffPYaJw+wLt69vcod4GZwufYNhoyQC8BoZ0F06lJHcTncRwiVoyD+zGuPktzaPY11lVI
6ulnHxMcJwzvppOyAhePWUzFtUM0j/9Zev54arPihya7/jpQQidNy3RXOv/qFb2g6Cmw2MPy6EgL
b3wv/cfagG0SKOV8a8/W1IUPBfiVq9Jl4I2kp75t8mQN+oxmjZ4jy6t+eL3QrlOr+dykbUVuVneV
qelLoOf9MYfxsbESsyBtpP4Y6Yc0rZwPlMCfI4H3FqrwrV3QT0BXBkrJ9ZJrH1B43zvm0Wp4QxR2
8K0rToFTRQEgUemNkjWxmhr/lo7K+8rTQ32VO1p8Lirtfc10eGf1TrXCZUz6oFd8zRhSXCXktmVC
lHdlgpOXLKQzEnv/2gjh0xlT/qgPoQ/UxTwQdv0cWqO5iStIj0Jz0kPVybVfdc8ADGOVNTsvbxy6
ysT1QMrpSTsV9jlyBaYZ/zr2hube9La57xpbu4WGIi0AWE1fYNFqWqahhSGecmcP+yB4UgK2OiXc
d7WMh7MmEv99JeX3YEYhuNOYMI3mk3S5Mu/TErIhvUPvvfKS4sb0OSPFZGyucxqlAAu1HPARXPA6
JcDDrz4MjNDwDQX1vsb+c8467ykcq4jjrduZg5C3WmhvBpm562pohiszt8an4DzoEAMziUvJCfSb
qPCS5y6oVr2ICVwmJR0HLTHGTaURTC7uyKPi6VKdSa5zr7Xpuu5cwkLmWWLOzHhrtDOasa5RZNOS
KHY1prlVb0wp48XHqTHw5QwScTJnp/sEi0CRDxuRudZpTKa7vIV4BNOn22ZZVG/0uHmiOOacgswt
NlXiPfuZXTxkk5evMJgTdNKDdMqNwfzQSUH8aTzQpuPkRKYaVwij+U5bOljnvdnh7iPoiqgqCz9m
pTZ5seuZM5AkCLCzsJOBncS4J6B4XBET6V55BrRMyg3WBiOB3JR5+uRoQ3o2mzOqSm3vFZVaXzVl
MEKsKpktlsNdg3WrlpBDcE9b59LQ3nm1mKmwHSasILB2g4KfLxOM9GGNUTlVnFPs2l2hXM2Og+6Y
t7hBZnZ8szWq3vtYNeSNQNDGGyLVDrnaJ636X/bOZLuNJNuy/1Jzf8vMzdtBTdB3BMBGUpATX5Io
ed+7eff1tR3xXmVGvKrM+oCaQARIkWjN7N57zj4cs8PJmsGI585WhGm+KWrwQOkMbqZaigvPGtrP
KVmStdxYnFOy7ld6pGtUW8XvvIWw5hm2utSRi4Szzm/4wbDNdtWIydu79H3XPHMOJ6XBBzrqB5DQ
qibCNm+RHikbstPtXQVt62RE1C+gpWwxM1sqI4O5kCLT11MoGFCFH4cJht2ouo3lG/0+nqXYjSAu
jRFFuNmN46VvQB91IGd4HbGQRxi1V61F/0aSdoAFxzjZ41id497M1s3cDyfWYVFQEvvu5FKP9wi6
SrS60nduTVnX675M4lViRd1xcqQ4mz30at181qaaPuJwOYDhmlmwBiPRIlaa6GsbOPEmkKnP8Na/
JrWi0TdXBDMXCj11R8vLpJfK5m8mu27E9Z9OLIthn3qHACkH7oxyoIePXtzwLYRdigwFVBhkgGQ0
HAhYN+zt4y8mdaT3uJGgfNrvGfiQSxJgTqGTZ20e1slo7pfZdWNerOykIMqtu2Kyj1FUeDiLnfRp
ZAffK4ecsrGBJdhkBml8ENKG2f+FhoOIz37Aj2F99IXzWVWQXPlMb4sg6TYEO/5IjSCmJMmjzWBA
uMw7G4ciYZ2oIHdVo5otQYUXofpr4WgKFat7Nw3/2I1nY+L9ncvql2XLD+WbfLpMqDfBiEJujNk7
rJ8lQDUM1vkfmoy+Q59CvhTQjFvpvIz5OO4Cz3YwH0YfjnNemmFjpMCOleNElfKbfNNyBZb/h+fq
bzbcB1c4GGFHHzd2HnKIIxgSpy0QufZ15CO7bYmcwNX90XpVus9HOQPgA0xUj90x88NgBx9hg3It
J3lSPll1E8A8ap8MRO8HAhsKLbvdQv5C09eM6qvHv5PkZRu66cMeScmIo/Ho2Rh/M7ubeK3L7+S7
f9cyOehJ/rS3vawLTAXZaz8NgIy9xFpblXXIm6+Gxv2Qp2DRYhtLdWN/mmB9yLpvsm0ia6T4cORH
XozSQqPh+Wa9KivIgwRFXqceCfdQdxUH4xRRR9Wi10wMXhZIh8NUWusoLJ57Ua9jd9JbCYMjUCSs
e2TtiYmsVVheUQPzGtHEpR69EcA7FqZ2CJtNkdWcfp1N2WqUkYLUmwFzX5lYHTSrnWsC523G7lVX
5PRltdkfgTDGwUZY4KZaSWyQNWT3sMNd3M8jhtWJc29fUXuENsZA6P9x1x4mM2WTBQhv9Ha6rQx4
XHk4ELxZkRMgE6iPBJDC0ZMMvQCtQcnjLJvhIPXjJcD5VqdXQ6XvOhUfeUS6huWM8K2R1sO1uRlu
s9eB6CBLsKBTqW04I3o7glj1BtvGStfxLyreAzms4K+soNj0jQU0Qd05i35as1OyJrFzh2614dw5
bCzDffaMON6brcWk3q53xVy/ZIUstoz76y3jtR0n9BXCn2NOailLKKucKw5IfH9NNiWGKtM9y+a3
JhiArNJKslXOsTKE6VGG5quIWC3yXOP+ccuzBctzjVv7laoCRVNLdmRV4P0JcD+EePoIGT74ugIA
2QJ+ZdPyUcm4+T5IP0EZ/RqYrRF2C/S6nZL9NLpvcVBP27SO2AiSYJvnkdo4YXgRoI52qoOw2Hs9
MRR58JxX6TWGzlZxCGb96BY2pv8TdCiM8YY2vUvbaOePwM2Mn0j3wdPZr2ogHkMMAZAr9amqvDwr
TeM8d7NNU8dgH8zd6KfbQDrw5UuQZSSlLhgPEpKk/qGK+5xhvBl8xoWpuw0NKAxzQX/XVuUm7+0B
tcePzJiQ+JDec0jNz5Ssj61fQjKEOkcETb2VU9FeSnI7hk6+96YNu6LLLiEHQUK0+0PhAliy7Mpl
pR2jb/O+IwLHC2xcZANMuMxqn02T32kE2HG5I0fS08tzKxw4n30AqWSN42yXWhURTU5Gte4+F33U
4q/GoSQkRDfn3W7AhNpWOd4mfLWJKVcqIXkl6UkTGFyeY9665H8mxM30IVNYSTlu0awC9GWRYDmX
LBU/4o9y9NuVNY7fsxg3huFzUvZMdhetwNWui67lnL/kgYrG0kAMXCqu8MVySHSqUgW5FGfztg2d
S9Kwu+K/QcfuflOyIcVg34eNPJhFvnKd/ntj/5GZ3afhpxxPAOizhZnAHDdha51bFWcwJhq1L2d5
iRuUJ4iauo2h05M1RAc3D79imf0tQ5ZnCGEccn3KYbKfOy+7huxygZljm/Sdu9FN1U5l6XqmPU1+
4BzitvFfhrjaZG3RX2iBDq+hDwWe2mLemkvcr5rrZmvDL2P3SRMCCki7khKsmIKNH/jWBx1PcWoC
1e8YF0Bx7nV2kIvbL8W5v9NGYWwy5KygW91p5w6xuR/L+pfte5LUtvLSswyfUISX5sZ3d6JvwEeK
0sEAPyZXfg/BB8tX2VgkVxLM72qKZmyX/3U7BhsMs3jbWXXKmIpKgLQz+Vw8rj4uKEoq4pEXJmml
CI/QFurRse27fZ/V0bVSJNVwmu0xxAYDdB9uax63QUj4jIo8OpRjE14HEyiDaMXJhSN2fVzY//sr
B7oDUAsSfCBbfFEDALlM9QeNhVXw3A7+MQqNCzMfrroDEcwVckkg0JUvmRPUsbmt4qz6yHZlpcHm
GxkcIHxslIngNgu399baSIO1mYsPqmIsgRicd35FLD0ePsSzqN2qz7ZIlgThpMNK3z97ZEUj8mC3
hpBZGQbtFckZJhLyPLXs38JxTzykvmh32k6nNa3tp8YeIOB2ySZjeMjCSYiJ6xifqOousxUBlwnp
j9lsM6mtX5MkvGmcb8TOgOcW8kZTBvbeTDXnSz9brZjSpqACTHii/fTW1ur7FIOlozz5rRdVhmPV
fICWHmOkOP3X0Sa36VIDFuQ1rRq3ObYEab94sr+0poruACPw6UdP0IfA0NARVa3TX5aVcpgmxc4d
cqwtEnU2wsGmIdIS8JxSDZZzm69penjnsdLdxWtriBK6uCEJnK9VmJV7NqlxHys+PEESGy+2lou9
29xQRJvHVoz2Ocvnz4kg61emF0+u2UUXbzFjNhUKjXEK/JujCQRqm2eRuuACOFqsZhzar9JmMwlC
AA9GlObn1s5vKI7YrMNsQF065Yc0BasqBsyDbuFzoqn4iEZ1eBKxTI4jac+GAfS77YgU78k63Tdm
X94FrbLV6JZrN/fbS5DMW9ccvuF8QYLiCPvSFsWrU9c3OwbmBUaLuBXXeRoqCA2eyV0uQtPbs28O
e6e+k4YNdTbw5LMdvaSZV2+HIA6/9W1+9SoZ/SirXeeNNN2cJWG+ttUGm3W/5dPyXhpZdsizjkim
sSYaacqaQ+l+eVhep2EkJYqHmkJZakb2AcygzWuWHDPTKs92RGRx3bQ3C1zDYe49nBwTu6tpjx9+
737FMTsyAJL5mYce7auc6MJxDE/loE4cVNN941kOFYrlnOFF7FyK29Tyw6dhukPnJhAoHEKCtvHt
+xUCmLiV5B1NLNmt3UwvFcf7DnDRuQzLb1jyCGyAd3xw3dS4YFh89ad0B1ayBsDI/t91WX4pc/on
YU/hA7vzW1MF32Edxid83C8TCt0LgosvMrPlWY4mVBh6dKdqNr4QAly+SKWOlNsAuGtprR/FJ2Cz
EP+280SnKLzrFvNqTqTzOiWYbp/TP3yqRC9Id0jkUyuycsU8FtBQK0iUetz4+JkB0e+T91rMnN4s
p32OLBG9DkPa7mJmwDSsOAKsB5JdpgISU+9b3ZGtEF0j/EUyY0sLo1Qwqm3uIDv2c6voV/3IJEDp
ge5IEe5d701WRnOyEtoYM5k6ZVFCJab8OQyD84bjxD/UDZwct2xWgEbnfTXUPllczMC56w9+kjhW
CeVzFpgghlOIAG30AlD9DzHCiAM1rDKwntC8L60Q2MpdAjOmajTWRhhEG0iNEhXVVlCHbhv42DGf
Ru4ti5xJ0HsScLLz4sOQOOk6L6PPWGGwxC0Fs+aJcb4F0d8udrnlb3Rz8ynI4GRNRK3XafRTORGJ
J8AqTgmpODpy/IPXGubJMrVDpOnXqied4nHB5+hltpKfluGxknojWE1Bq2Ve9Jx6oGf/+KocF9ly
lZDzWdA3QIYXlmdB0b8BVkQKp+uAWGvtBdPk0dKMSAA89SQFcBo7zbKNz32/DOWo+wdCD3RpbHoP
1NPQYycN4eBgJksoMOifeOriFHw2BEuzCI1x50fymKvIXXV+lh1bWECMdRzwV87PNnTBvDmP9VW+
DVji972snodm6slbwhQ12uMtTkJ6Uv0qCoi1axS0llKDnQst1q9WQQM0dHKKVMsZT3Xg8/UvcrvG
o2u1Z2NGkgvJHT5sbh/TlG50HZa/7SY1zqz+B7pw1UppazqkHjhcSr7JUcO+0E0G5d3/AiQifo6J
6vPs8Je2audUTtzjEUvYFoARGyVGPwGo/kk6wGSrHARgYqB8qwqiTnL84Qeq2BA4LIhPqr8qDkig
r0eLsip7otGUbkWXczikFbESqf9V9YZ5HjID0pBYOiBYyIjYgX+PrTokBWQc/JtIaVD5WfPRU0se
k5jGusxYonre3MkEXUcvPFZY/HMrYBNlOc93gs5ySGtELbTBJnM6UXaiVU7mu5JHYxjJu22jfehY
LxUjrbU9gzgH7pPM6NNtYLRbnRACllhOtM/xoEm7IkSMM4mYYJpLF3x9YCjy1E1B1l7z1FlNfsxG
YgrGMtjDu9szUvDw5FbO1hx/0pozqNZo6TkcQ+kvuiH1jjfXn4ImUZ65tHDrpeUz5rD/qu9uakbX
aHyekSoe5lTcJTaCPcoZ6HyFd41zSx1Lk5QObSx5kIMGR9gwxiYVpTIbGBVm0q+KmDjSWZTn3tE8
No9UAJeI6aJyftVWrneunz4r6mwKH1hcRvkN+AzWA9LQPGkdAjt4Bz+AGlH6A3A3yMk5lKlVybq0
nqsx3o4Aiibqan4Zw5SUiBC7Kp/7NAh2svrR0gw/OP4AigavZu68hFafbToz+Gwc45cdqmzbBx52
xqz+iNHzEJjG4RrTKe9YlzoojtyTqCtrxwLxJZL5qzDhRYVO8D7kzrxJerBWY0OXYGjRNaQs+/um
YE7T5e4hE2rrF+prEIbvfqOGdaXIxy0cLyRZLJaAq2NWBarVKMawnQYMU1WweDp7lDJ4+Wfq9rZV
5tWdkq9dtMTrpc1L0uifuPZ5K/4eYk4LNWMnMx6qc1CAgWC65yU0RWISZ8QfcxPTwo+hP2ZpyDLk
TQBrSc/DzbRxwzw9U8A74/DTx3KybphIQ7tIwYPW+Z74QI7pMP0SsWcizI6XjYiz5HSRtCh2yMi+
EI6abYY2+2o7+PYxmVIN2Rya/Qq8eZw79SbNnOfZsD4m0TusB55JAGCxnRyr3PqmIsmkbSEtBhaL
xWKxlMZvO5kWAuDCPZose09zmpaHPNdWoPYMX1njp/oTiRgfD6/9FEFrbsZuHFZdAj4BlsQulTSB
Bupx3+UAPvc0Moiqrof5i5GTDQhTBMNwd2gX+31d9fW2gkh2B6udLAdJml8N20PMjJSuNoO4sUEC
JpPXkRL+TKiSQju3mTh6n5SfcCZ1iHJBWZNsWFbJlcM8cbKBDK6heL67Ydd9SeLIvjlRf9O9Hz6b
bXDw7SF9W7BLC1W/cS5DxpoQGFWyN+GL7gbBIT63JoJ1ONuZLuwVnR8RWoLuqveFb38pPO+7k5WQ
aSb3UKede6tKUM306bHrNslOZBQWuUn5JNvsBt/lnGs1vuaMDFdZ0b3NcODOkVV4F0tHnK+szaD8
YD9ry99XLgelKm8TWk6LGplgKZ1XJJDENRk5DuP8CSA+cwPef1p+yYJh3LYWdPK0Ohm9FRJRGv/S
hqKVU87FU16OV1t7w34y1WK1zX8Wc0+JkRCyqwzvO5ItEAaVEl9NEFdrcnKx4KTtoYrjtU49MHZq
vBccuE5RQefF8r+Vy7AjMMMPNZakgMM9ZLgWHjiV/jRLHg1JDf3ay2EIpvPc7rvELbZov2ExOvIu
wkrsCzcnCLbiuBJXSxrONovSeFf4EO1g8+BHgygKpTQiTLwUjIKZEvX8oTc7LD5LV/+0akJJu0A+
2aXjXVTcH1LUJMfGq6p1qbJ1FpVqb8oMdIvNDs0MiVyLqHI5TVThoeC/kzfjEUmhQ7UehNfSs9Lk
9tTqB/Pojiic+tljLd4rLyMs0amhaLYN+sMCvGriTNc8I9UxxR6+behexnbFhGu0nkOZ7x1FJZrX
BEYBf7djVjdtcfiZgpzTllWb29CvOw69cq9j/0U3tjgFoSJ/ffQcwo4BnNf5U2EP4X4CZYtWJ9z2
hpuvykIzlmQeDr5mSTBj0w2iyd2p2HwPel65CHFEBlMdnUF6FKycay9mKEpDN7U7krh63u1Y8q2x
oQvJGZqOILGN7SGojeiktsj6RcY8Mxnr6GulgVcJjiIlk5u1QJe67Wd487XbT2w1Dmn3ELp2Jmbm
NRiYmGG7U53hkJ1TtzsWffMHVMliD2QTMKMYvLUdJL+h5ZIvOagfo52Kg/aAnmYTFXpNQGrXTvsa
1tqlWUI/vJEoNTeOwqNhpMZrUMOqsjdN7DIxJGzi5rjkZRa/yGtYh2NlXcpuxNLtmtCUDfSfjm0e
qnJX8CrdjIKjqmrYvFHPgL9sDoZ2Y6ZnA83WgWw0Jmtd25Kz4YDeK6OOY2Ebg9U1OvQVEq1ZTXnd
OsEBkK0+JikFlUFZFJqMxA10Smt64xQIbhTvcLcdmtC1tiY+3pNHw/iOiOpNoEqDc2leM0BGO6/j
BJeYdbCXUIqcP8wxJ5eFs8rFYr5ujMk7VbbH7uqLXdDYv2uPsLLEQzIo40Me5yETkHjZNlqU1P5w
YgO99uRhWJSlN7sF92LI9mI25D5nToiEVleX3mme+jrodqqczlZfZtd6ltSfYI/pHBC72aElhzA7
9hunH4nPCltg/2KSm6Cvv5AuwlppZF8qoatdFAz0y0V7nlsC6kp0GRu7t+er5plDT9OdLHeJnG77
ZjX73gyfMGSoFusjuphDSG6K8oHRObUh1zQkGkYP1K64IIijtGJiyEJkVwvpYhUlTFAmsi8SmZfb
KXGn+2ALDp1B6209XV9QLYADtea74WDcV1RhhOVUCBvcjhyX1sqvTSWnPcESFVE47rjpEuwZo/KC
U9p/TUD1C/NG+AzhSgF0ejiQr9hk3ZXWtdqZFm33aWSSU/XMTLy8fwmRCr7mvnlOIddyGkqCUyBg
0Yx62xr9t5inDyClPa+qudkQTn4eRv+LPSc/pI4OnAs1W2/yzxeP2/q/fuNxm5GJmh2BvBxPpMYW
XMO3h0vlAYVI3MXO9fjycePjonY9ElBaZ1jrhujvEokm8eTNKTExwhqzhET3uP6PG11IBKeavSvj
pM2Xj59sA95nUceQPXdd6u+B1YLcpGZies9vy4v5HJRsk6kouQ+Pvxw97s7jS5EXObBxgE+LU/If
F3/iKv5xnTgavY2d5KeRRP8Jopjh7jfDVO8su7T3htnuH9/7xw+IOnDA/lbeul18rI97SzoImJDH
l4+LaHmwria3rY4TjvV4bR9k/3x52gc+/lmeTvDFcBUxVn2tU5Xv7OWan6LdWwz0j+89bho84gXb
0Hq18iRnBQWMHaZpeYzpsHY04WciFYFrHvqAMWudh9+d2f58/PcHyKMCNbGXxVtrKbonI4djw0fy
8FBz/v8Egf+3BAEH2eb/3cazsHfe6aL9s4vHVBTt3PC97f7n/zBc+R/oYE0MPBZaToQPSFSHX39+
y/8PF+WncGhVSf4x+dZ/uXjs/xALDkfQi8XI4yzCx/8k71gCF49PFIFUwvszkOBvrp1/6eL5mwrV
YoyrLNT0ysanv+j7/6qglL1T9wKX6XESYXbrRda9BAg+Evi5g87nzSyDGQ+htV78BraTwqXKCPD6
pyft/2TeWdTr/1AM24974flS8DTxXPw3QXnfCgNwOik5RebXu8oOXns/f5r7SV7tmQ8QtO+nhsIZ
dhX9EKqZ0O5+T2OFipi1b2WxE/07WfhfhdOPuwT6yEQKi9sBS8/fnpjGQABfeQT+mkAXV2lmdBuh
Zwn3w/3Mu0Tcs1Ef6rLtwNyHPyyblqy2qaykZ9IPNl6CAgqiLgYEALYd8AvIR3T9GUigwDeI5nDY
AxJauMZdiCQusDely7lhaA+DKYOTEY5f/s2T/FfV/uMRkRXBuw05M8LshyHmn4w4tSGgO7RNcRT+
LM7KhSPgRSV7T4x8r4KebwZNvG/T0TzIytqDMVxRLiLXqC7eWLzFpWveCtP7FjA62v6b+8Zb/e9v
AJs3urIctXxIHkLff7pvXdvBQvdc7Brh8BLAzhmweRwB5kz7UPgOACBG7ZPCO+Qzjc1sk4D6oT5m
DomVKkjnW27cQgFl7t/cr//2xnRwkwHO4o4hMUZo/NePR0LMQGW2DTLm9Fh3yKKUAIVmG8x7Kllc
OrtbTVHnb2fCyvZmOHytcqpHzivjarZn+ZSTifqv75L9V/cJL6PLAQSavY0VBGLz331LUyvFHAZj
f1CJHHbQGIyzs3RjCAR88lEevWbBU8og7Jk0rOStkM52wsrA5M+Jd3mDrkkQcXgtrBI+bk8Tqh8z
6zSpkGDOWXxrBvCJfdA8zQqFWkY219pOrTcH/PzF6UHZaWtXyKTBzXFLHkDnBe08V+YM0xTYt0dL
uQ+mH6WmceMZ/rhry/JCsEcPp6E9Mk1+Z+s32dYBFmUgrJUBQHpojB09penaFHAeCOtA77sVkMJR
56K/ch9MbICsW8dv4s3sz4uBYQAeBUT7Xz+9pvU3N93jCZaS2/ncYx4w/+6mg0nrkcvR6YM5aLh8
Oe3vMDjXhe8D0VPNMUHJvUprr7+PwXglAmw+z2lR3JOoAFlFRLLTGVTKJAqf/b751UDw2k01T9Ck
P4eo5LFPQAXTYKY6D9yfVZ3E+5gtn+eXEGEHrxmRGNV70OFRiDyfTE1OKmWAlnwwrXvqmW/+hLkk
al1xNRouHl+lfhhCpNH33idrV0WTw4FRRrfHRRb5V9CgEGzQPW9JGT27bfHCy6ivGbKuQ9vZ8q23
iuk5Cm4EKGpkfbnci3SWb3OL8LdtopufEN834OXjPFzOG0Qdjllma5s0i31FO3otiXcEU03IXRSW
xZEm7dGy5vSp86v0ybR/TNpEbj3K8AnCitjNs86OyPs3wtHJjg93vBYUNYdoaq0LA4VNcmGA1F0c
j3vf1Vn8xDhgnZth+Jwn3yaj1Qe2thZ3+Dyhz+7llZaFaUzTFdHHHTkQTfSq8TZyEToOUd0cOfe5
qGFHBKNlJY9s7PCIBW3ph/VHehoOIzi5C0UzYsV5QjBnoSXPKkj+Wh1Ib/hOvNoXryq90+M1crKI
BmKkJLPdlspHiXc78uWJIpOTK171S0JujMqNKx3VYuvi8riwqx79msa323lnsPXqEsk0fkZyGD+L
hEFgKeqrQhy3N4xavqLFDFiZvQIqsrXDkhVebDBRV0q26UoSzsC8YxqRKU0X001cCydl/ew7cXKE
fo3Ttuo+4i4sLu2IjXAid2+tXQvNsj2eJtcbmOazyycGYgivt9AHjVlygR8NiW8S6hAM0RU3WbDD
XA/QqpQss974kgwFakJbxrdRROEugUeynjXBGYXTZMc+AgpKzLK4B1RFcZzEx3rS38emnu4aDvi9
7/KvfpqeZ90Rdy1H9WKJ2rjFA8K65ZqyxBvcZJ5kWfq3CagkKFT/hGj9qEPfvT0u7LCJj75HIsfj
KgJT789vpDaPA6Wht33cFiXx4LJCjczWyvny+GHlCxJ6vcLa+nns7XJX9OsqbMPnZrlg5Osd+ZCg
Nluu0ivnGyoan6zGIa6HmyxRRCFy21OrAC+T3RjtTTMNX0lEJU8jhUbAAmO8PC5EYp+ibJqvYvmJ
yBP6kHmAeRRZaq1y7o8LwmyL02RNPx/X8sabrzw8LDiStbntMVzEEeq15WLsg3d8ZsWO0TeCPeCz
aGMSIVcuotcmQ++NE7O6+9kySRr97jUs3C0b7HwxKnCFSFi+yli4hAa1A95UrCol8y44gwdSQKeD
tpOOJlqrt52uaFH4rXHVLRJXJvflegzq6t0jLyN2Poc4jb90E29i0TPFy+yv0oat6pW5e5QWWjJd
W8QQM5DISu3fG48Wnvnh5Qot48oieuUrEYtnVDN7N6Jl4iDOIFm4x3wEqZm0402i/QzXMMNwPhdb
A00azP/sSExlvW2Hzkb7YF90w6A3ph2wTy1YuKE7Mz/AgLby62HaU4xB1R8E0PIklUdRxb9NljYU
FIPFykXLLhtYJxrTI+9+T2gBZFPmjjku7ucoyz86paOdxeJ7yImXLxrtXUujizZGwDhZ9PkerCAp
yZP5JemcacXSVd+dqABaPrwFo+FAnfURC9tRAAayLDZZ5kfbwAufsijWfz6bGRjl41w0K1yf6khE
xbCKk2+21t1ddA4htGTmPtanOfPU28R7uWn/8IRRPbNTXXM1D2eCaIgE98ZX1xnivbbPQI7s/Zxx
K0d3h6ne0rEbxg8LXcXOiturxha01gOLBM7oDdB1SP7VkDO4nQ8RAoeDVNG65xe8h9n8ikzNujys
Y0WxWARwZAtGZVvhxwbl/ToCCrn2GZucef3uXkikQhe6d7ciEDQVAX2MiZaWF7kHO2NYbEhULRyF
90UA29HyKLp5aMwscq8mAhzkjREVpJkZ8gf+gYbzqt5WCWa4h2kx6RXNlBghxqjkGXXpcLHCrZLF
fJUao06ZGN9m8nKYaW8GM5rI0M3Sg4qr66yZ4lCQYQCsC8w4tCTnYdpFKX2Vkj6kNwZvQqVEIQv7
NQ2nDX1zgtM7aXxF4ILwfCz3vu5dmJXhfPfq58ZOJITdOCT8aqz484z/SUJiY+3nszeSIRBN47IR
yOwmcs85+dhuYmJkGW/Dy1zM5JWXcwIngobBd+lfouUcgJ937GzYYqFln+a2d+n4MPD8Kbwy3Yih
Sg5KV0/4XMqr8H9FSOVh8qo/ONQwhLWbX/GC8aoFDVSj829SK/dkT3OzpcFuMy1NhoN21fjC4Fae
C9diO/YAFc5m6u5FNzb3ZkEvI0m2vpcIdt9jN/rap4ONEQvh+4A/akMn0Vg7i7bB0mC5dXBqmA3t
vZbkaC/uaQ3XzrXuUUyiAi6WIDijRdiUOneZ5KhuEApXVXmsfeD2nQsP302SZOW5QXN83HmjC9vn
SvtPZYh5UzCpWdlTKdCWxuLJz1Ogz7ncRf5b3yNSi/M+PqpuZPf3rOiA9OW9XiTjHSHCFo9sMpru
ZuFAQ6oe5+cxGr2ND30dvxdwOt2rg6/qW9b0qPZbhBZGdSz7qj/046/GLsqnofSGzRw0v6uZdMwh
ZANP7GqdE+Alk5pua4gRMiuVosdD2pLFi4cQCrmwE0LkiVLXZb7HUqiD8ZvZV2odTTyENM7zTUpi
z9FkTvz4HV0Aaq4oZL3nHXRUWtkrf06wpJlhR7oYsPUBd8PIpHrNuuLvhsy5wNXbQmQ2LlmP1WRu
bAIyUPXwNjE3XUciqvMrg0h5R2Rrxq57NDvixhpUSpk1eSddaWLkYi/Zx/QqVv0iP/ZJ1NMDHfja
A8zT1Ge0t24ZqTfGF4xOGswluvwWzAPqoNh/MzVpTPHMdHggsI+7Q5q1XzToZ7zki57E74YAaCSR
bvLSgFbXWGW+99h31rPMq53EK7iODBRvSddXZ/SW6o0YYmvT6ZStqUuuTutyNlV5cjCiMd08rmrd
jxd2Fp7iHhNxxx6Fgnl81Xl+TA1/2yNTefKKaDhXjs00bHKCJ46p5oYcgPwPWAZ3RnD9L+Uif27F
k9cAJzEtZnxNXjhnk5QI4gu13orePI2UcY9bYmQvZ8/EuVjPRMMmWUxo++M71eN/6eqMIwGt7hIp
ny1+wEaH1UYLHBRocIaz404hk2bKJKsxuWoEn740sZsNldjFdv7RUJCd+zAOL4+vHhcumWebQeC+
s8PSYGopLOPso/dD9G2dHj/Skks31p2xH2f/N5SAeNOLCQ9eAjAILdCfF0XGq1fToAeT784rl/Jr
Iigy2diizG7eHL8LogRBWFzlaJTPVn0fMwflqM3uUwbVi8hM+1DTwUEsPlUvj9u0zZwnRN60bytl
cJTG3UfCSfOCp4A4iq6+P64R0ipPjoey5HE1PDDX6Xa8jQvC6PJ463h2xQS9Uc+pY6rnKY3Jls8a
+O3zpFcN3ZZjjfpzPTpyvCKYu2gUOK8hf4Nt48WVHtqwqc4P1jJ2ahpZXzCofZHB4F5k5x1x1xAO
IfAuizCSL10qxUuECtpquYNB51u7chBUYGa4pTU1rEy9fHy8YkvewoFyo7x4rL9r27eZRhvGTba+
wPMpxGmYyxn59HLdreB7kNpVMxB1UHKUMy6M/8XeeS05rmzb9Vf0AziBTPhXEvSmvH1BVDt4IOHN
12uAve9p7a3QudK7HprBcuwqEsxcudacY7ruWuYZw2yaaEdTCx+Njo7tbIzuiZQDFEAUdh1iOYRE
3JRIgxCt//tjKBcR77cRPS7PM1vmhPVQIIiyxd5GhkpEh4XfrOuPDm+iE3V5v5pTxGS58nx+Ijk5
UVjvxqa6ymAOtzK23jUdJUzm6IVP3XAggSjZFLHL+DDMz7LL3uvS/gZDOTwhM9nrXoIvPo/PPQmO
vLDhgz4kV2+Or3XNcaSVz1R4+0R0xJvxq07C5LFzxlmDkZ1bdgHXGjQ0M+Nnxex1TQzJGykKKzHr
xjpJ4mcc2nQFjINBjdYHNvK4tox5C3rfof1/ObOzH9z+hUDLZf73kesIMWxkJuvwOVIAR5Crljsi
8zgBukiuBnxgokFbabaYsb23aNlhMpOZND12Hb2IqvYSZWWYHWQd3QOtDBjvUuFK3BJiyWEIBlKJ
syk8a+Z0IKPJb2CZIvz9KrtH6vxgg4AfE/lIVSNqRxwSBtRrqx/32DnTXUZs3z6zeU9VIj7Felmv
dbf7iWuh2wL0+xrTWa10x0V0iE8XfDXedCTlYWYfaLUB/scoSE/p6CzL5e0mt3y7juy9SLyfzczf
mXTNrjLIWnVbfWOa1sPiuVm1dbqWpVBEfzK5cE19O/QYrVNDIxM7kfvE1h61xeZVVr1DGFr2bfQ6
ivilvZO76yp1X3XpYVuxXXRUDS4ee0JsYpGMzESRUGi2TgKXOA6VufiFyoX5Km6NWWPf1gSFQJtW
X+mHkaj8Xul5Bb+dONClg1youf3BwnHHMgSOG6L8nasRn10MTrU38LoOsDxR41tyK0bPeg1t4+pV
IEDi1qMDijauyCKT81VkvNieescFmx1jYnHOuGVR9npDcpZVc2oq5ZCZt1RfBY7VolSYC82LlgWv
dYVHK66rL6IsCHe3q3nXgEtYg5Qn9DtCAG6xhnBoT0+mI5iFZQYNM8eIrlrm+USj1NcW8f62abXX
nuWniDm1J1PvbpRi+3IDVftSLBqXOmAAx8h+N+sE1V1xhiwGc6UeYjwEFplPeZfaKxBSDodyW6LE
m6DFBvm5z5TksPSii1Y/64OhiO0AVoClhSdR/gUqVwSJ+lZWV2tBUuHBs9rPgsbRiuyehUofbVn3
WL8s/c7IhHMf0aAuNPveTQ69OelfSh/QLDI2PgFoAWCoF58VtdSOvO8HfbYvcyDjNXkQ1g5zFVqL
3iP6ciCsNXtmHurstRgdJ13q6q6s4icHJYg2B+6ZV40gHIt+EkNKZ+OmtJSTMvedbrZPZsq7/+CM
6OJE7+BbWPYNEghfvMkyDhQKoGPCwU8bfnt0rQ+ujXulTAqk8NMr3IfBR6wMr3tCLOdGNX5+GPK+
GNIHoXmsWyOAVUFwilAz2TwD/IcmCNYd1/QKJe1dXzbXVMvVmhnvGtwwNW2sB+hfsmo/NJVcB5h/
V/QmhjYlBq+cBz9ciA5iiRO3c6fcBs78AvZPHZfW9by+3f3NT25Ipolb9UkqfLAa9eey8LZaOpg5
qxBkR5Vn8hgpzpQK1U1WfXPn7BuiWvc4UwNiZ5GWe7x9XJCZPkZxdLjBTtXCUq3/DlQ1xUIj/T9+
OVj4pbev3m4Gx2u20xA9ubLYCTWsq97+cNKqWzdmJu2NrZkIFIt031c5avXlG+hMHWdIruwmEzm7
NbK5Zfh5u+kT/BXTj4gzuIGIgmINFkEXHzItp/S66xTTmi7uHwoCB1MvcY+EUaOMUfnXlI/hSjMa
zNBdpx1nedfkXsdJU3M3Tkrqq7CjYRsSE/MYVESNgjHOt2IIH5wdRPb8KXb6l1p3jd0fzPWIw2qs
a3maxOwbO3QJzlNXM1bxevdNJ4sNTfJUPs8OLrwQ0TreSgRw6XEw3OkaTTEaAgdBAzAh4rEz4oj6
jNl6pOPxJvppaDo6GVNxmM0AqPDcIoDRRky+gOVWNFfNp5GFS6n06JXzD15shyVbsw6k4biInrFs
xmp6l0PrXYdoNnaAdxQHxXUSz+zGdVNyApxMvy9d2roZnRVwWuWdhc3RRd9wqshL9riSfU0vPL4L
oIsxAhfQm4105/QdH3+N9I9mQxA3hd8wLzunWXE1RKm9Kg8/t0ONcMjasH/wNG9exg/t9zHFtDnj
d5lb82mRV+94CxT7AIvqa1kEpwK74lcX0L0DKNhfxzzKrmzRHJSIvlMU41+hosfTxevSGc2PPowe
IOc7P0lY83vsgZI15i7DAnQuCNBZ1fq0r8zG/oZg3uXoRdaao9NIJ4jm0RsZ6PSY/tYcqB2/JC/r
gBCO3KqcUE5S9mbCU1k6Jri37C0ojYlEBqM0JDu9Gne0OOBwFgAUyIGwr2EV4vfKSuFrdqednRr/
AxQB0+ew/8sAFM2B0j7YYE1WoVPcpaIXzzTbwG3Dhs5ybzpZnOBuvo66DbrN8pFTMY7r8ta5tsx4
V2M+o7QxOzLppuI54oywTjpOwWGdk0Xp9uXOxNxoB1NCImGpPYzhZUoshxBwor91zf5eg8Q4WJ/F
SEp5F6/EOGqouHR5UobiifGEeRgSEn9r1TuXoc4vLhCRswBQxHhwPDGdLA+smZdeJN2DzO2vlFzu
yMxyv1y0jIkOkUpGbFJidFeV3T12DZtxE+pkYbvzDyRe/R6rbwIntNJgjUTF1tYZ4C4CwqTGdQD9
rrkYbjr4yUDegjZD2k4JOOy66SOKWkp0dHfXW1vKs4wdYyP7UehflWGSDliWbGGt+26rVPmRioxj
FiPYXVwsnZRcY2PN1DOcXxFkFXs5DcD8xLSEKnIGSvuZzNnOXDnuhMKQ+JBdGurzVnCBsURkyFG9
9ZzSHW5Kvj8y6jevJcOyZ4xUTXp3Qox0ps0JuEh8OF1+d3PgRDN6tcIO24uWEyJusqXVQzPurOlj
8oarV3j6OUxBd/D0Hqe4eM9md0CvbCNWT+xrMQ1vIcFW910VnJ2IdDbsXCkADkY26WTfeQrBfipt
FIdhc4cWjUuLiY05dGRxlVV0auPucbZhGbjWj8oYSVOXiT+EGsV2ArIAm+hyUm/pTGou9XG+6QbD
2dm2Ffrj0H7Xhyk6gWslQr4fyz2xmgtoEGlld4kqfIrg95wN9Iahcq2dMdUEMCsVbW6dgybHKxy0
FTmmqPlrZygOfQrVAhwMwIuUp8M0TZTcrvNRv+Asy62gvZtkD3O4T5/CUcZXHCOojlrh2xUmdOi+
Fp4xVRIuh4aKU6Qnpb3XzHgbTRw8Ixp6Q9fpu7nh+E+rWL2x2lOFwyicjaT4bOfDFMfHjvidq60x
a6ZIaoAE1YGOX4xKyGHydB81LIdG3WpYJTUeVIbor2gGjPV8cc1A7DuiyraCQ8gmZCqBA5Tnj8LW
PkUo5U5d6b0ggKp2lcQzLurCeHHMyWfh4YdUa/lQC72eiUoiT2OQ/OyNzN6qLNEAnjySbNW9w6Z8
71p2WBh+xS4SvMQmHICdqufoEHbRtEZaj1ud0ZhIbKyYsMdRc+r91Ua1pBSFX9Ka5zlUzsEby1dT
JNHZauQS5S49cmwDAzl7E3IRaukDcj3Dj91xXkkjCXZ6tOuwYvajs485/5+aNqpWljfZp5KaMWhp
HEHBRIrvhtXF0vTuOEZ0Ta1SXOLIfgW41O1Zq17/QjmUVUPSKaWFqBn4SrehvyS5+qQL9c2b8ACg
J0cV7rG8MjRJaZwEYndLELgFCigz7XdmjPSbWuJsLDcxThvkcd0Jiy4QCd0FTMFY6ghg6+KpGFMJ
HrBdkCCK16oTndT8FBoFVpdB+5UFCNKbLlDPBvmkdxoJ75b7ccuWbbTafp5p+rdD+hHrfXtxMkFQ
aBfsnUHoHBHRvfGMoJPknNhOyrpW1byYYtoUOnSen/LMzE8RKW/rokbNW2HwP40aqbJFPl6Qki5e
2SUK3bLJUZRh/NNOqoxQWss82nrmHrz2legfJgco7Na2k5LebLOx024FuACpIZyPcarUJqBlsULE
Nx75Bcdj0TAVWHkNkbL4ePeZk5DrI7WwPyT0heqhCuq96poKTaM1rkq0FMRns7/MMiBtz2zVcI0s
V2yTjEF8X7Qv0iBHuyCufGKizYgpKwzoP9A0PZbktHHubk65drHL3ZadjHcwOpR074DbnUpq9ap1
i6uzjKnNUTQXHD0ytKK9m7DCk36YMT8T6V203HNicuBLDt1FO9j7IUO4K6HJ9XXG54LiYpd9c8Yk
u3MpY081Dg1g5mkGWDTnpBBFTFkdTqCe8VLUGdukqesbzQxAZBUhJsOW2EGiEi/p2B69pshP3pBG
h0rH+826N28MAsVoxua4Ycr5K8LEzgk5957IlbiAkdE/AmMu/GiwYUPN4h4ubLfGjq/QoKTjuomr
YmfWJeG9evY5CBmRjOedVGEVy9TcefXIpKLePzq6ET7XrTjF+L1OoQVBe0GfrRD5fJ8is95B/B42
WiRPEXOjD8L2/Nkm9K+mJL0KFQYXfMch5XC/gWxSH3tKPeGU4ls6VCjvc6YHFKGFS/ePVIma2aak
s7PrDUnwd9V4zwlBhF7Urgdq1/OY0U/oyTMWoq7uKr0EllZvQMOpr7HXsaZ03y2cdfvAa6ZnRXua
1sJzrAyMbS3Npdv1cLsyAl3tTEqOjSKN1Zd5HhyykFhcLm6u+CZ9MWtw7y7tjN2NC1twMsWHHqx0
g2TuilYZc6jPPmrRxLJvrBjG1+cwEc8MwLEqEzyz6Tm7belscexj3Lnu4uaxT3PzUJV0KsiKTVd9
XY6vmBN+as3Mp7JMJ2KhlS+4aj2/mLEX3RZhZMxk3LrUdNbYfh+QpVwAeeIw6avSnwomm3UiNcBh
jnUhBew1Ksv2uYDtfIkM+ZpWDzbz/yc7teJneDx0qItY7KLEQyaw8OjNG74e8Qbb13JjIGv6fW9e
uPm3D/EyIbOKY4+9rmVLiBPvYJieM6+BU1XH201RDG+iTjN/RIJxo+51jmJyr2c65r7b3ZSxNlic
C83m8ni7sZZ8DHwFpI8s92C4sXuULQ1w3vIo95fID4LuPCI1c4dImd/3Czy0q7DGgolEITvcUt9u
DPbbjefGYO7t6iRgaB0ao/uRtnm1SW6xNsOChb9R4m/3RIpJXvPst98a3X7JQfl996aPvWl2K4fV
KMJz7DNXhiW4BGbMy83twz83FopyIE3MarH1/BUKd3vA3w/178/VmChnLCr7nAMY2VdpFmAjGF5v
35bePnd7gN+S3duv8I8HTBXiLFCOr7dcuNIeeCH+CG9LGqfHMNJgqSLK8IvewJCXFXBYlhQVZncE
TCz3/nwYRBqFathSK/3t87en/x+f+/Phn59HyY1D+c8jZ6FFgJRbdJT2vIDRn1fx9rGmqSWYqwmP
XPx4S4KYEBuTJJtsiGxj3Vo5ggwv3Q2D69E6fLp9g2Z+w0OnDqMzqubkLQmAt8d15oKr43aXUOi/
AgJv90TkNiC02u+3b7596nbjLt92u9d4bkOeXXn483C3z/9+zHKk8Wcq9HM3TTIdPNIQFony7d7t
5vYF7NgaXrHOXMfqyWP4eWhVRAe3h6uBb6peQNfNkbpoJbHOHW4v828N9p+XNUu3/fKmur2TxiUP
6nbTL/dMG4pANcfRBkf+iAGrGI+S9jxNPT78c3P7XB7NnAyBbSZpS+40jmvsPcsfcossuN1MDjbD
MAX+s5/d4sVLeqRO6AVA9RRLynu98Bw38EuMtN46tlKrKabd58Gbd3NnR7Q7ii33mejBesW4eQeQ
cGSLtrckHP/I4+hFFMWjkdKCxec0Mcpf0ToH+BcKZAeo+0dHnlyLI75IBcYd1AWMDl+yWN7lMgGg
NsF88TjvMAh/sUv+w7xdJou8p7WifHMneHVFY65xeYe7xjAuRAhzVKoQ6oW4AOmCvsrKumtlEp5D
k0y1eWk2x8E5SO3o6PALroYVuMxv9OKYlTMYXSEAIxeXV4YHRJOxapp22rTw0vKpMuluYuzMMvCx
VNqHwDYugWnioO4u4zIb7tp81dhQyh3vZILDW9Ot6xckYNJNvtV0b2ZW39Mxg9/zIvRQ+NHkflfW
G7AYe1223qEJ0++s1j5DQP6eEHKxhtsRFN/3GTKUZua83Axm3clzV6GyXuTgfGn6Tm/wfo5O+91t
mbNMnkMSk2BeEDQE6i1IBDOSHBbYxuPFImB1xTruUsyaAblyumVdwiD+rOIq4+iRiZWQ46FEbJEw
uelzzpZBcB8DjV4TQ7uLCjNYOcpRaw+budmtmebQkAHdj/WuP5itNi56lJmjm4BRlLnARO0VoL92
03ASIzG0PxCXlyxzhWirooz5uSc+SnuBukUrI6fEV3WwbfrgIW6vRQkBsIRhYcIEwlHh5n5rrHvO
tFlDShLlF4NAm+GgIXYBYhsixauOiRVdSSnjC77Rp6mVgFXstlujjXikRXXhb29WaopRFJP3vXVi
nr3aE6vEmiWexAI3nfELCHs70ydNGgbcFPgHE27dSgi5D2awUdDjdnDKqo3d6d84QDS8ZaWofa7t
xKc+JOSdBhfAL7hIUwvJSJXxt1gNExH2uo9CMtgQ3F7xB4tHzNk/AjvwreGoUnxRdctz3NWgYHHk
TwxR8mBXj+beROS11lHubHWtSrdt1I4vMusgEOG431Aly10RFRhAq7LfJyFZywDgzOdxUqiS9OI0
Y/IiKjm3nudCNA9M1bezNVnPt08Rk7yqu0E86sWksQtZHrHL84ckjuWSz61zcJIU4o9Ju2AOpXMI
rdF51rqoYoIe6Fvmigg6reB5RF188Dgkrsqq4A1qxA7NAwueTGlK/NZUnKYqHky7mJ8iXKdlnRBb
PgVUPNiotx4aP3Qt6JUMxmh0Jpr+eRyn5Nqr5IWNon++3bTjcRwb/Qm2WxzwSEll/Khcw+OMFQzP
jomjlkxTtsL5ZxaTf4nFN76P8UwSFrg1VCBZqzJv7zjz8jbR4scQp3JkGueSwazbW/2pmi1mBG0H
9NF5NFrDeRxFjI957u8Jj3kCx/k9gsDJlyZ61ZNR3NlmW3NQF8PBFanBqlEjtinF6Iu8Vpvcw9pj
NsZVcLLry6I9Ifz+ot5J4eyBvusRWlAumsPZSV5zlbhU/wMsumbkKhieEXrAMOrx0AvXo3RSlIWZ
fqkITLlYcjLJS0WuOKJr2NraBGWqS0gbV/ZCwHHWcRiJsynMh6pfTGawDyA/cF2X2psx9vbFaN0F
fpnv57mCgJlHo49TQmHbaxe1eh5t0If/nDL5hLIiemppz0dBm7/Yw2maG++JvBLWlfQtF9NwDrxJ
XRJNPN5UN1VNVxIr6DGc631v89//Z2WxWBwDfzM5uKiuHEDfjhS2Lv9ptZh7CXzKMdQ+FW66H3qG
3gvRdoVm8MVFtPg05k3t1/O0tRZxx2i38X/zK8j/ze1B0CELqi4sQdqz/s/MFi+I2o4cJLXPNeRO
QYc1LWQF0LAg+2xkH5mkPkcQoLaAvaIrVJU19ECCllXZr5vKyFHGhdFpEZvqvcjvejd8xmQ/Hziu
6jCYFBgFtDD/+Ym7ZRv844lzHV3HPYEO30T1/ncRPm6GzEjKkSfOa+0NoBX3EPbBVRgzsvcyM3dW
T3zw2ItDb0/RjmNT+jGTm2em3+Jhgnpqel/jRgk3+mZL/RWcy0Tzx/qJQMUyWb8ogenG3EO5hX+H
Kfy/odAvPp5/vvCAAXERuEuIhvXPBJSpSfDMCLtkqSso3eGD+9D3+CMAIKQIqg+oMmB0h2SJzJnz
3tsxy4N5SVqv3ZSyNDdo+8+D+81Kk3o/2+67t3RAqkR98M67T0aldqMqhzWkSAsntHk126z7/zaw
n/+3aU7SsMV/toHRiY3+x/qrLrO4+Pq7Gez2o/9lBrP+ZVrSdkzXthzapYud5C8zmGsSqC5sOibC
hJBArtO/zWCG/S+ixhgxkjViSH6Mn/qvGHbjX3wrC6mkhNUFXfj/l0gnQ8h/AvUZOkjD8BzLlq7Q
DWeJIflffDhOOlY5ROZkH+uWubNH9WK51IF60m8KJbuHxHCihzCBNpGLDLUgtaGhdOOxgB6wSvO5
O1pMXNOhsAEtVfhiGlls41krzgORTGArTOselp8bqv4eaCkDwCJ5QtaENjge8nOz9JGNmsgbYGCx
Pn8GHdbqwhuQsLSFOqUkd3MsaFANxsJ5qLzZW09gAp+ctPPT0A7XkyAMxsUFsG2lkCerjL0T1XC3
FYTK+zKq6GKOzAzLqRm/t552iVyh8Zvb2cks7Gw/j0G+jOaHd72G39XE40eME1urkBurmh2RTNjy
bZoWRFXkINLLlvS4sHsZicRcRRo7Cibl9qXJXfzYSwtauQoohi6iF1pwgM4yRMkzvd6xvE7zwwRd
Hc519eU5HpZteqSiGrMt7HT3TKZUtKs7DYHYRpWtuBpG/OahHAJwHPnVnPdnD/mAm04nkEh+wJP1
qre1nymkn4k3P5d2bmw0q6992zZ/aijiy5L/Tm9mxqBzBUk+g6lRLXBqFe2LeXhEdOfhJX2Clche
bObbQhfNVjMbRJvlOWk67xWExgMZY8V92I3vwZAP23wkeHzKYWxPdVfuvV06hKDvB6QwZBftR1bm
e3PsH28ejbxLAFfmWbTz+BOkfdZcRKMqrTZtSUlJGzBf4ifksXHo3XRmnbwGyLSRMOKucWF7m5Uo
98r8wfuo2qdJbu6x+jJT8IJsIaY/N2Bz643TkKobNXeuzOXasQJFqddTOFrylhM0bi1enG3rRUzx
JjKcaCMdbiSzEPf9qsinzNcSKvQW2P5KU1Z0ErS0y0b/pjSmnFNYGQ868b19YBxuBhOr8zjp86Br
wpAoqnQ7PBqSuZ/LecWnuoT9GyTerrWxciS9Z9wzBQRa3UMZI7z9szb09AwhIz0zsD0FaR/vowJJ
oZ5mXPcRIpjGOOYBXRrHe2SbkBc3HuUFY2dONhWCjNhMntJYbWOurKMbTK4/JNORIUqy1JPw3137
YQStAtuh4MOGSWyd1x0+hIJDvx4Hm7ACknbjpCQh2tRccxxgHzovP/okrYQBF80Yxtpyei0mSTee
p5wW21ztkmB5TbFLJRDpdjI3QPRMNpxaWFdCkefzPIxFdxrr6NtCRD8AyEVLZ7frwk0yv9RRt7mV
tpudut5PM1zK9lSh6bl39BxIilj+/EmiJzIoLuAFzn5ruu2uXS5WFVAmlYiV/UYo3PRwnmn8pm86
nd57r5SI19NjHHDolqH7GmlBeaJngyB36WbaYfmel0A56gbhLSvwhffOm9WGyN0a4WxFNj/Mo5xA
XVhc3HFyQukQbQ3kVBtIJShyOroJXcsIFJgbrn69Z/Y7Za4fZClvNJNloi4VdkZMXFcjjqtLwnks
qYtPMB2VX7plgrx53YwvmpdtWjPuLqVMxGqqGeZ7XbLRdKOlaxRzLvfm12Is1J1jQv8TqKGbYUSf
NnvvrsegcAZ4wskw/xBB4Je2uSRUaOVHjH54gkILb0BdwrwtrrY3jo/MbvJ15qjo7Eyzvapc+tVo
AJy1XZDdYGp5d9c6tXwwU/1O4ny8cwfnYZ6Z+jHe5uQR2v21WlBL0E+/DX20qUrrEKrkFfjeTNNF
uZvCL/skOdBfsFakeseH3lk0dbnDWKwG4xtHS99Rask+Udo3KymHpySQd2Vmbc2IVoWt29iwsrrc
sA+VZxt9aDF1bxAjnAfxU3cieae4+jeRHuvXZmnxFEu2czj23S70Zgl1EDth3Juo0xswr5XzFcaB
92oEU3A1a3GsUzRGowrQwydMxIYkH892rsnthFd6yXBYjEHj/Ry55WdiDeadY2gvuKJOeW13L6Wz
aWRgGiuSh5CAJf0WqcOvJPY6RLQSJHxTMgks6M0guoSqkZrTqXLT9ywWT7TstZML444Y0vS5nr6r
PrjrIum+JJr2njvdSSkn8eel/ZPKoVnJqJNrie0AfBb6Fhbv+iqj/BhOeJMxMXzOKLomm+/sORRt
u7ryKC8Lb034UrNGTxfvPa54vw28Gn0InXDjRwgr6xUeirWf9ZDGSaYWFk/0lEypXA9T/DjqKSSi
mn/IRC4LrzgfIVcJ5fUns5HRnonMexBZBA+keUlLIOrXvQu0YJy1ZNcHCuEjff6dHcl9M1vlc5d1
xrpo8nF3M3a5gFJ14Thbp3ZahJSWfvYq5rs4bNydO9vDxkGEcQgLfQDICTK6ngpwrGDbL/TAPyUR
GfjX5csgyvEYJ+Ke4Uy4rk3bejS5hsJh2NqloFUYQIDsiNncsVODj0Kk59OD+CWn6QtRnnidxEnv
C+91yoZHCqOvme7EGq2ntzHT5iXsPbS2rd4157nSNip1v0ggGI6lNryr5qgJA8Vkpco1MR/4HE1x
+r2ROFNywEvDrpg4RLZXtU4SCHsizh5JDcCkPa0rWIBmk+PWykCZyC9Z6dZDytn8AJ3DOMvUiLdJ
xU4dmfDtzKZw93XbgZIXUfkM6YPIc5dtvZM1cY8l2o3MaMpTLQ2cPXkIZDudjsRPuuQv5asiGL6T
skaiO3ZWxuG7ViD7qqtUPKYkXTlt752Mqtz1A0FCjTXAuTDuwDfrjyhYxkaFJ1PEx3oi01mhzViB
KTz1Y4BsI7KbldWo5qHxAhrdQQBb0ujWgE/TXcPY/9wX0dGu0Mskit6Xk2U/q7miKkDciw3pAbbF
jAumGR9DvXtqG816rkUL/N8mM0RUOkCbEFYrZtA8+cyIiTu47fSj1q2SplxAr5Oh1uJiuIxz3K3a
BqsxkN2Q+F4dZFbvZrQyU7Hq0zD/JDGXjq1OmNIAM89OJQEaGdd+qeoC7ynoYl5pA1nFh+uFKBaq
sms2RquFh2FOYGdDrUXE1d31NroMN6GNMKGxCIYAM15tmb7pVrDZexmdbav82eEk25aj2NoREJTG
NItDM7j1PRqGt6GMFnXnU+to5RNofolPlQkK2QXikQ612OqgU3ziJYp3AGbdyNKmzffCSr87CWWH
KRufaYpzcakLfTxE9S6aaU063kdhPWJdHe6Q/3xZJjEG+bxndt+sYfY1D5hIaRS2zsnNsi16YgFI
ctWaWXHK+umXYRnRuQ1CumHhzKbgxMYa3vuSBwRJrqXZ0oFZ3BRCRVRrSXufU2qNJszVMOnuqVnz
c86zyFAdmYNphtk+MqA66Vo0rXoDoFPm2K+5bJqVls76Pi+teS2d1FoxDm1PKWOYnqwkVBhluJ/c
6cVsunhnyODZ0ep4z3ws3lnJcIfrnoKgnlFSExk1t7znmWGsbak9A2LBMFu/O5XiEXzVJ9WdMqHE
h8ODJ+OKzjkqz6Tc66kZQE+b9KMFsm6psKuEpCAKmRk4HSKtwO4JsDPVa2R6K9Ju1cHtc/ZONT+m
glCuOJouJeGpYziO9yUmgc6IxaEZASZqo0emodv7hkYRXg8Ey/RNqm+jrPhRFGy5EB3jM8FPYHYm
RZpY65jX1u07djt73nHqAumsGRXHDA35sTuX62TZURrcajn+ncOtGOL3pWE7uuAy1RNkfVD5S1cH
OQpQ9dk7OymNuC5TCz1YPTljAKdZEMdRRdkDk93kwtePme2i+iHJc62lMgenjFdMDD3ZceaEangp
ygZnGM/gakueEiIQVJt4J33IP2kmoZbQiuxcdUnFlANnAcmP6dkaChS6mNA9Z1IEUYO+98Bs7LsR
o5fdY5+pQv6rMbOeagPbn10yH9TZLTfWFGzkWpTDo+HB/6gdTk/LF+Pejfi1FHhlNTGB0zZIxnP6
5BrvXZbjyNbbQwnEHF2mIkGSYhu+dTFTYlQZVaV30AwK3y6mptZqYwGXlXsUj9h5UDXtGDzvcWRf
Co+sFx658YXeM8HAB1J2n6hwuOw4B6xsS98k5vjLcZVLNBt7atam302p84Y0VM/IAb9mkkbaugDL
uw4bY/YHAI07z3PJIslSBkOoSjOvP8hwIjG1aeUVN3oy04eOIIBpkksgwq+Qhcl7koKhhEXFxGNZ
BnjpNoAYE2TsQKylReffrQ9tBdg9CuETl8Owtwmw8aUMrx4m7WehinevpgIue2/P8K33JYoEgFlj
dDJHaIG63e/KVidwCxknhyt2OiK0fD1bzC9djP0/nZBP1+XWcmzUPx7mOedJYRBmojKziqZdzgZu
11TTQb1zNK3fZcn05iWVuCJhQg7cBIMPf1fe1ZBlxGJXzNP0oib1FkeezeWHbM8tjBgtx/TR5P28
7pG2nJIysLduw0x9mANe0Dh97wi1XgE4AMHZzc22d216ykTEWUPJGyUoSdS0EwJIxvRUSCKLRGX9
EG4NPxqx97oMiRIo4kzbj2EwsK82hj/1JYbPxr8duGN3SpFd5U9Q8XjGe/GLpr9EFhElmyjsv0+W
4uUGqGpVJgo+Dp/rqMGB7+WVu++Wth22OwrbXO8AJWjhtq4c3VcpIdgpSnu/jHJjC7OiIUzI3TeN
Kvam8CI//p+MnVlz20iaRX8RIrAvrwR3iiJF7XpBWJaNfU0kEsCvnwPVTHePp6N6Xhh2lWSbFJDI
vN+953pY7HMKicCcu2dQ5/VZszGhe+xW7JShhUHMMoFf/TO1xjDS23pDftfEyNKTm8Y3zBQwyXnc
96zb28gm7eBMP8UMZRofySzG4NxAzobgXAXnNtIOzQh8saOubv2dBGWQ5vIznBDJydmv0ToK4GrE
sc05Oo/R8MHJlS8ohgjacf/qe4N7aEynv3b1lZzbjqd4f4l4Hu1spJx1i90sQbTaSYuYURFQs0aG
tWeQQk19X2z1LjfWOmOfdSrmX342G+uxpR+Exr+wgnt/V5ia8eSSBqGvay6IJjYtCAqFrd+obgkh
Ucsx+0tR+LTQ9HGyc/18HfilOHTVPW5N+455Y3FIqwjknlcxTzQ8jOiCCcAGqq27qsVSWgnxfafZ
dApi/mIa6VTGvd43W5glYF2T6IVh7k7qTb6NM5zrhsVuh0p3op3z3RyUO+xh+T0ngn5HTJ1xXBHr
Gz+dm5BIPFUVlgkEYHkEjp2pM2rInt2uH+8ajMXDlO/nqbtOZT9hZFMhbjfxRHy8FFYfekngnDl3
7LK+8q/9qFMDoi16zgu+Ksh0ru9CQYhq9kQliyqWRUxyeftaRyBpImR6mdK3GDkSkKdifelMyNoc
M0vikAdt9h+MUhjX2v8YBKF+XdXXxsB6L6DYkGajh4/HwYFob9hJ+2TPlbafcMbC3YAKmjeIVB5l
JNzG6WGixJfj8DnN1VvRa+KlBbeoDdVnr2npo12kb1G2GAKj5OP7iZVhnYsENAIDt962BpE+9ON2
NtzuMclZX6zOglyDCzmR/bBjkTMPLCts2R+suC9eEosirMkDDUQeHFhMjwG33JXpYF6UbquwFlG8
q7nIeya8MN/cWuyBTkEwwYzAQUTfBxoXNc/qe3N5t6NGE/1c2VAkMgXGidQD5LWdN7Lfi5Ux7VXE
cNCO2c61sBQZ28S/3dmbrgyK9zrcmtvIFtCcbqUjm/cMVd/vM7QjK4+3/ligTS2w+yr7ndmdfnYS
Z+OU+DthTpmHzKhooBnxdvZCT+7dDWNj/9CO0zKXB3AOCD5R2kGkc35KRwsEJbOPbTy23hnntbZv
fflIayb//i5nflB2e+ABCwsziBARs3ptT0l6LpRj7pYSmVU8jVMYjLb9KUErt/ahcZR4M2imsg1U
TWiC84WpfbIvsogtvvCIMWrBWa+//LHfjWNLV6mA2JfowXui8Wn56DOgxZECYp5uV8F0WJ8pP6V0
pryys1HX9sO353qrrK5dd1hq7Cii36rUnFuSJOtM6K/J0FsfsfYWRZo8pZYDIsGNDi4s3FPmF0fe
jLq4wmZcbXY7m+7WfZGyzvMU19aapiHGlPqDllHa2hAXuVfG4sIkc5TjaX+sZAswtKpZNRtKvyKu
WaitmImUuIHuRcz0B7h+DN82c2ZWIaRpFgu9ehH5w0gADinF/Un5BClNjQSBbWMWleoJ67J3sdUB
DIlzF/BcNg0V7R0xlqFwaSKki7haza5GgL4cs03p+9EO4RwVq/L4S7KCEXyk0UaosDRqcaztU8Lu
K/oX422VR37YDBQwmb2It04D/f1bsRiw1zEZp1xIS2t7xeys3wyxVm7brqPiI62DncetPgOYQARK
rrU23WqL03jh2vdylMMLtrgZf0R3r2z/5+DUwWOeGcFjY6MQjGgTvn1VjGNB+BBgQ3LOtqJ0DxpB
21Dzo/YxAXRFlWN1VnH+ChBHHFku07BEZwAb7of1WOcbNY/lAcJsi6wf0xc0WUT+1VpjQHCcDLLP
GgPaVQp12lfmu4lqTqLR3ciiT19dD85x3r20zs9hAO+EwuGvIdP9dskVIVkif/iAebHIBgfPzdsj
5dv3uATZ2IqqeMjG+tFl+L9j9zUeism+Z6sTH2KdcrMgwU2QEAcju6RpYUFNZhi1povnCMOFlAZ4
07pDC+4o/hsYsWmkUn2vYn/EsyIzmUUQPPkcGuCOqqFQEizddSzB0vla9cPXsCfOebxLzfrIEwcX
sMaSbBY+pr0RoErRmaSZeR65LqJC7KkdlVb3nt6K40AhkIQ2KjJk47y4aQz5YaSPR9rtxqP+NaZI
gwtO0ly8e33qPOpIKFswAR9au8TIa5ZJaQCsZStGLSGKq8YXaVWmH314oFNJ33HXKkL9g35hB2Jt
6auQR0/YbejjXQ1xwdV7h4Cd2/P48gShTfxfJgSSgJ2/KyHqsKseEx/QWDAhGwFit+gukHGsjiP+
MJ+PDe2WohGPUC3HCkwd0Oet0r7XYyzjOsEKQRfejm6DBzta4owFFGAN8/Xm+9+ZD+7M+3U4Yxd9
EeoWn39QP3uyPmd2bIRLv1Ux+CNN0xqLaw08z0ideh3rEEp+fqfUXGDhx2zCi1ROYNraWQAl4QXn
EV25nn6YWsRBpXKxgWw7NH20dYb8te6Kr6aulwKvmG5iXHIUFcqj5RS/vVrOZKIp0EJoxoTf0YSV
EHMlB+Lt1Nj+JAvGU5RCCC0nuRC8z9FbkkXl0Zw9e1/jinGWjmdveYlz6objZDLXtJQ1R13ziVeB
UKAWg0vk+wXJl1QI85e1FkzDEUxVvotAjOYLa3QaTbWpE/XZJwHAfDN/xDhthGz3xIqEOHMJckK2
7odxVSoODSDYGzwAW1Xlt2rClOamlbMWqb5ypXtEHay3WCa741yWdwuujW6q0FqylBXtZByyVqOZ
qw1Ah3qrVcEnNpev2qasq/Ge5qz4FenaVqdVmeENgwyekqCmgsOkJeJoWHGyNRP9JdK9Ab8fNrlp
oKGPwMiKSDq7wGInRu0qRt84TI1azT72L2oLtOOkj6Cm41Egu/GDaKtn3aL1QOpUnKauLY/+eOXK
5RFYO2fIFNXRpZ9ta4voRB9BEhpZM+/QJ7h44vhlsAfzuZ57Y4Fv7B0WgYPXEsOOydtu52Z6DgrL
Wn/PSGZRdyeqtfm77u8ovwKp5sv83aekMtPYfTiewHBuOE+JNprYmTzriO/oxaRseaOnvbYa8fcy
xoh3uaZYs2Vsv00u3nQDI4kR2WtrcdeiWAGhppWYFjIG+Nidgp6LoFkSuyM5oKWovUWnX7yTanmZ
RNNtOWre/rouTRz1EzrjUvXybKfDuZu8pzL4cvqXLk1u2pRQ2ifbH4TKFMpFQAyqci9+qTvhLPPf
ow7LJsAF7WoaqzD1mCvT9peYtbYYB91ilUe4yGrb2jeVZx41vjkxq0VwXLhjVe8tD+PQwii6V1yU
BfimmR5eybn9J9uUwLU2gRDGOtVsOPf2DcUxLBabtYb1wjebDz0duHmr05CzAXYfR3GdY3BEgcFS
4EG/QG54I77+Kn76yX1pgO7VojtdYMMf5HKoNgmDikf64I+aQpaZhlvjy8XkirMOp3qEFuRKudYN
DJ4kW5/zDsyS5j8nfOnRo+tFUQa9d5Zi9TFq1F7NWliOxAhba+E6ymOZmHzEboXvkMZFuOnseGcU
srbFSYiizZA5dPtUrHBi9BwHWwPOOEyaBz8fjdBkklSuHbMMwFMDgy9zPJwQx8k/5Kjv8Y2+CtSI
yiDQIPJ7G9/jzCN8SildW2LgjFpDGldXsaXmdWINjI7nQF8kDcgSpCibyS03Qo5f2WLJrvZN0q99
nNisP4CScJWum8kqD91s75POofqaA5Hh9mpvTbiak9jeY3BtjkXMM0rP7KNswaE5WPD3nka1EQwS
AnfVflBLuL9tOSZZwRelUoRPv/HHpYkbzUP6Qh+g/SDjUBkE59T13tgQk14jF+4vjGNJIQ87bMfY
x10MU8OwxJFGsXcmExwxMj8NnSnm3oj0jHiJpKYJ2B07JWXjqG/L7Tzpd0NETon9JBoe8bLYqo/z
gs+Cdh9vR2hFK3cc8W8Fw5Zc70uzfFtE49fRb/npCO2BHYJEYY4uOuvP9+Pu+6VZ1nba76pN5vjX
Vk9Oo5nw/ha0crfYzwFSPrbO0kkS0cLXEK1ZU3SAwWhoOauYnAuL4VgzoV7+tRh2Rto9Z25tUPG4
FtoQKxcAfRnf6zp/RBAfG1temh7MlZtzo+f19MNXzSZOmaP14LP/ekov//LvX6nix5BG5soToxmO
tfbGALMO9ap8GR+siuQbH2zTwFac2Pg2bGeQZ32K4SrSNC0sdNgbGQZAnldq0/XtLagzm6gbOSZH
lwwBDDrg5tI7B6Mx0q46vJpe+UPG7himk8KLX7D9LU3T5oRsfQbL7sTZBBbLs0Vp98onAEAPnX/M
a8M/Rt5QHTqFbRP0wU4a6oVmM7VhOa9Xc0TCEpxCR4iKPHzZtPam8AGHO0UWr4sg4tFVANuC+ROQ
qTJ/tzYhagcdcyQ1/f3cRsCSB038sHTtyU7HCxxQELlWdIpjd98a9k3gw9l5wqPXq89n1DKmCN4w
XaQoRsJo21F3GU427s622pdpoBTbzbr7nGZcC0WIZG2ymazOvlkdtIqsiViK3fGOn2SPEUA9xYO6
sLN94LTmr32n6/BEuuQC0+q3Y7BAcFZeB/oSL5mLV587qZVwrCKiusCx9v1rju/yMIvJC6mx5icX
D0Ch9F9CteyeahiWrHTRLsU9T98aPe4cAXGni+6CItrRRsGaTFfxUhEZFM14VHLcUcfOKrgIc5ZX
x9v8qc00GVZJ8sA6ESErImM4TLaBFRiNwcpoxOIgO2zkAv901gP7R7wtr/Sd6dzA2q6zKAdwclHs
YyP1QhS7JcembWXp6IelrIKWT+SC0n9PCx+el8EmxpsulJuIU5f6qAk4bmSqLn2MCYCNSdHJH1FW
fer8iFeuT4WLY0ixxr8BD2ZoPyrX/NBo/rF656Q3FoHk7JMeq+GunnrcAr6mDlQ2LI4RQ4QVJ+sQ
9keoDbfaVAdOPAZPyVUW6LRNpha1Rkxr1kFOpBqyFB17s/USQMnbG/JLN7S9oNHyYJGAKjCL49t2
rhn5v3UPemBnlB6p8DZ7+s6mi0nu8yEyjsr5FdXYMRM7PjicJcPOLaiXqX93dVS8BRXyiqCgRST5
R7Brg4LOAHaQezoJbRKvzq+gEe4mE4Iirmlp4ohOKehJanJHPxzS5mAJo97wBsAQuQhkoP9XiMvm
mgEo3TKUJa3sEU5hZLsvXAShPS88QUEni1yMATGgpmUyT18NnMwi3pv9TR+w7migeCAmscGzaTFH
ddbjH6QgqmWc8pPammCt8xuVgcBMY4CIPRHOIcKjnuuduyWKwQ1ewhNxFRMiI+LjVDFK02PXZfEB
C9ZE2scGGJgN15iScyrXV2VgfCHfO1efvluOUuce9v96iBttp1LkOikQ3YviYnDAdkqY2CKOdyxQ
2d6vGyfkKP1WykNT6F9Rp9AmLHqp0yDAk4TzdBc51S5CGGK1YpeiU0lJFJiynyjwAMqBeh3Hjg2I
B1Ouo7drtHFtkUh/tegWxKQNmcbx3TnsHa/fm5b3azjPG4LuzORKyrsm2zbC2s0Yls/rcaMzQNtG
mf1hdk+WB9xXKjwK6QhngfkVzh/cHxtdLCW5iFw1ZQluXj1grvC3HogqBspYGEp/n1O6geqAXdPm
BEW/V8hUhmM8zC2KzBTzRsW4q7JPo76c1nDo1IQmvCI+uXr95tEsUrqkOlgFvRZOFntq0o2McdEs
WDQ0m2GTyMvPQHUTDCH+YU4TgACbgL5Wkb1PBRTGNDG/fPTgVj9pdDZt4oT+oaal9bOmnLrVON9R
k7RqCU5pPOYghdOskXR0stHoDAoY3Ep745THQ1ovCDek88YgTF2kcjrYBT6gjoI4R1OrpFQEM+by
gfhjtqYZ59PrnMe574YQmX/dNNkhurg+bmHDYmyE7hgWgTzocAd8EF3HWpgbd9LzfS9JDUaFuaXr
jOmh06wK2yLDnPPZxYa6aV0chAlXR5M7RwajRdhGzS6zNTIUwOKp3YHaAHh1HXsmtd/C+MnoF2Q5
7UZrkUEVmc3xqkOOXI83Tjgdib05xGOSbm1/JkgyEA2P2h7Ra3xz63MciI75jf1ZKAuOl/JosU25
z8t6eMf8Uy4zuojQY3BiEKztCqjbPt+yLSDidtVILVo6YkNa/hTl6va2hTTS2ric6A3ykIIARkHt
dEtQ0QWAI+Y31FhG0+9aT8a9VeFu94MKxinjCM6qa8tMePDmtb014+RC+HQVRb0Nu9F8LIvhLq5o
CLTsoaVz3A6btlFrXasZNDO3WONhZwaNGalRJWXO8XtnPlR9NT835Q7n/MZWbK2VaRpbeItNKIiW
oE7qaL2e0iHaBHf4xizwG924KQmbQIN8q4pJhr6QGF3Gx7jMONw7JlQ28HOhXi5XA+UTSVrAxALJ
2hFf3eh69iRd49VnfFTa9FhH2ER9g9rYKHsu8CFusWhwTOf6wERmiQcr8ZMTY6qzwni4aguY5YFp
nHw3ek2COlrL3tsSGElPrt0d85Kc86Li98LFGCPpWcrY/88a6RaDiVE5KYi1dpITHhqubVNcIg/A
o2Fw2fh2F2Hug97Ylumx7OAcd830nt2P0v5pFdyuU1M9Nz3NS/oQfKSQ2LdJ0K4gpEzY4IxFhixP
xczRohpoaVvcYMOKeL08xha9eO1pgTGkJs/lgFEY+/n0JXLArU2WSdd1jM6pO/2RFk/uxJE9NGvf
/zSutLocesiFz75H0ZG+7Ny/Sz++X/76rcfBieY0l/InspHa1OaIHAWZkZL+N2sRFr5fjH/86v/7
30pUjFXPwXMOCnv9z4zikOlgSEfOmZNL/Zrf+dSlU09VRxNuIxAAXa5oo+rV8ftXyT9+9f3bf/ff
vr/kn9/x777EtkcOC6kj18I2claa1iTmBIo8gTW0iY2ZlFHd48ybIsA5AnkmmQFDJd2zreyvGDQp
7ZaU1kcu3aN26xPaJv/RuHq1tbEjhy5fZQ/YTHsLkla0wUPUHH1zQBCcGLvKHrVQDdkdV96OJZb8
0sSeRAbJeFEa5VUJnMrKmfRVY9LFJ5A5HEa1K1ump5j/TzOA3OJjCSWAG62LPj6IDwaE/36zZo5h
rbPMgcN0Nm7b7xw7AD1o/IgzStWmCLp6pVCRjIxV0vLYQskV4rtxhEUM/hnSa+Suq9H6aMzoOkEG
2Xkc4ZchtibVp9m4xilKewCaDEFdD11oItGVJ5cuyCw0Qwvz44CjyHT9lbnsKN1Ie5Hlb10E5aMy
3ntj+oW4mqxnPXqOWwKRuTXtLNE3xzrPgReN+GrmzrTDzt/lDaUAkeJkr8b6a56yM3sXHoO6eMEP
jS49sxRMfnHPdmHjcyIiJ+nlm9SQtzIK/UG74SIC+mM6zwrCNqf0lK/QwQuZ6U+BQAFDMB2pryf3
Y3b+U6UlFreamtaGTHuAzcOFKMi7LxURGjYOupOy4ynh6NRU5ITk4U5+Iq1dOs9AbK3WOdLV5hzt
2n8qNEOy5+VEN5YjdVA5DU7eOPlbMs33hYRc1UKnCSmPVQyGv1qHG7enS+xUC0s71mOGkEUjW71q
vb47UTtvMqtesWjKbkPrbbpOS4iMUx1UpFPLB3iWjwkJXsbr5rDuFhCnZoweuLG2XvkTkW/hVPaB
ICX2d+RUkvO7nFWQfx1aellOu6DTWVAC8wAUvzhNQb3p81Lt7eWMN9QNxeJDH8HkxCsR0Fi2MuLS
hGw3v3JQBGoVQMgOVLJvou4IywrP9whjZXn/RnexXA8JZdTvmZajZE4uJ+/y1cvzqzNa10zhe0te
SCzmJ19vdGwJCMuI0jdJj2loIj99/0EBHcIu70lTSM6Jq217NIMh6dw9vg0ajGe02MCjCbebKMnq
NXNXjoHat8kAcXeCbOPoE0Mrag3L+pSnDsvZfVZlx7qU/L0Dmv608mLPDTUnopJd48JhP4zHldN/
HmzZ5L13CWfBpRqg9NUQTg3btwLGW5aefcd47UenCq0g+iEa487K3F1feCRpirexG/A0gt7xVPRu
RQl1d6CXHgeK8/RZT44yKTnVMDKzLRvLc/FNN3kzWqlvPZA3YZtO7zBDJib+6FFDpuWbKKPC0gcy
9lg77S+dLHKX5NlNYmRY6a0bZqrYKbhOtyphsiXn4sXzvQByIft1jg8bj4kUo2k/u5R5tte1KNlq
tZ2QDXID8J0Q/IIS1UVRTzcG2p5cNxPHjhgpQQc83gn0Z4PjzA/XLPK7aqa+QG6m1ruNSDkxE8cG
U8eWgOtDsZyilFfXKFP4FnwmD8wdSYgW6skv0DkKmXlEwJg61E3wmZE+wM0lq43hF9PRXC6/3kGq
DwQfe1zNImS8fErMhv19jrqlsyOlB9RLSb+K+yR2mVs12WvWUIgHxhESLONXGAX0PPDcjmdWPzKt
ZKmIcsb4gMHxK6RwwBSBF0J5CDjSOPBD8Mww21HvQ5COR0sCVf1+CRpqgZSJbtCk3bkyhgGksnvv
W5iCipaaoTk7Rr2pM0ZoHgbDoXeGgcb3i2wwqDi6Bg3Zj17GfHRX5A4oAHYoW7WG8avUay/0A6zO
rYTyup9qEqm9lfdrOM1PFfV5K5ITFNsiWB9J3SI7LS9zPSAR9kwWpUiro2GmLzO8D+YIA08115Qn
s1oOPd2XmeagupbvwQHAwWpZ0wgU/qbYB6hIar/Y0CRhOTPQbi1mnkN39vE3vTcNE7wGo1kFaLpb
JtjA5hZieP6FXSo50LSuXwaB+92TkAviVHvBr1jOUXrFZNyHI20SnC5ye6uEK3hqjswBdFKvjV/J
NXLcgqf6PaHXc5KwT65IgWItyKJqNrpffrOpwsIZ4tBWBk8V601JBsW6jhnLUX56ye32Dv282OHI
qNiXyTNVAIcuqOpb5DmfNMI8xnYyv2t1fQo8Nf4qLYLR8KDm5B3MXw0VzkmZ4DS4k/1MrJnavZgA
mrLZUdshQ8GfiAzM9NkTWmzSN1MG75Zyuq9JvIK+A8msX+PedjktKWdtV9bvyMOMmtGAu8o6P9tE
g8nZsMKwZZFFWRtJnKB5R7/y2cZH3YMUmrABxkvh6eRhEe2MOXj0Fgt4UHf+B3navhHXXndubptK
oH9xfhC+v/XL9hmNisFVsaQFSthn4/TDya72mCZPVWcgo6fOOmWoz53Byua12Q+T2uuTAxXxjlZT
uWWX3RycGFNJXtePNR65hj5B/MVC5zjbwmPGtR9Yw1/ReoL33VOTNMeMne3KqW7uJEE3UtPZTiBm
s9SI8Apg7JraJiYBYxCK4ufoJl5ziH00WHP6FQDxhepHzZ+yf5ttcvA7LN8c3t1tqvigAvDkF0nc
9MBSKHc2DotHMl+cc8k0/XLivTFrzX5mh7v24lme4sQhMSONawc1/zp2jBU914U6XEPoVe35uzVE
ujLZUUeNBIzcdvZd/aHHLo19WSyl7jnT1QwxdQANyZoujXdhznRi5pTjeMuY4vul5Ex4zF9V0jfn
Ks8a2DOpu/EJU9PIuvwWIX8nenui/CQ7U9Kurn6fvCUTGS8IaRYLqnnLfCq5rGDAT9Wmzaagi2Xn
dQEEuKQPIUR6rHdjTv4cDGJOav/Qe+KNmHZ+FzvLZ96g3Ni5Yd+1ufbsSFhg6ADVpk9+G567PCKn
F8ZBA2fUGT+kjVvaYRwsyXjz48HlKJock2sxH0XiRPcDfgCrUMc0mfKr/6jcHAsR8AvaNiQGiQA0
WkeFp1DYMQlvsCU2bbSkhtBMzWK818qKPssIst7fZ3OdP0PNBAYd8owmsUHTIzy4tFX9S2BQJhEY
dOA6e9cUhHhmYZ6HXj+mYOYf+Li2Em3qmNtW1a/QbTYuuAme4kz+54pQClspzOzFlBY4WrKXYYGn
1gs8Nc1TbY99pSxD3y3zlWqs/45CWVQJh3XnFdBaxd4d0wyEXcremRLqp74IBNkPaZysHB9+bZg6
QoI+b9CTkr3ZRO/fPCURtNnBlNalgYt9/ueLX1ZiX8TyKTZa5lp0CTSU3p71yXMBakrRbBrduEkv
iP7Dx2j/GRHmY/Qtg3mX7fkWH+UfEWcgMgYzBhroe+V9NUNsvMsuG8LcynyY3pqLwjGkb/NbM0FR
mslDr5HxrRtuR/AFRVEfpF1YN+av4uJR8YFngQCLXRJ/Qex+5MYljCO9J30S2iEPAPYhyV3HPHPX
fPZiU7vuT/hm4og5OHkwiSFiuUg+iq7AUzTOJY0xY7UGjIBwaic0R7siuvcMefDpsjphCb32Jjk9
W7SHnrkz+zNhvPg28/O/v9ysPwPsfEBgutgCmi4xWe/PnrjKklGd4AvYSzNaj/DDN24kdo2qebuZ
ObGVdDJ4gm1/GnSsrMmwzbgGdsoCWos8fB8tDMiECYU3ATj/DrBlTt/unRiMBHXYcfjlNGV88Tft
OE/P5Zjejzo90lGOl1GLynfQcsOjpuwTHp6/f2/8vX/kxP96cy5v0MUubNh/VA5WEynWapixvbtF
ccBeiny6VbWVfiSNIAIZ13CrbH4QTK/sLZTTcdVoqfYJ45FnV80muCuavZ05xabyGbYyPwX1Nkn9
uQscOhy6Eqmby4pOXjhfSFfiElte8S+/yp0ElJzV30+SuhvNzPufA0ukq0/VqwsnYgvpfxlJkMo1
7ucaEG0c69571JSH0mYaV436i95n76k5pM/sbuSuIAGztwF83gqM4Cu8SBgxFTRN2slfUX3cR6IS
+UpmKeVFnDnCug5A8zI32U+Q0cElcucYJzO5dj587zY2fDqUxBFruQwVXPm7JgDbxmGWBSEiS9ll
YwQQvHodhDv8Ghh2RXb/UcuJouEFLWM6t37Ax5B7TkvlDlzcBi1/15Qj2C4O1CDNCZKWLXY+Tw7u
WzvWF6ObnV8srXvUz+jkQn7kgR3RaCzhH2TU2W6k4bj3xOxIXGjlntAlNG1Chlmy5bndbWeNiIra
irkR78TeMI6LA/cu+V0V9HdmRsrFHngcqa55qzw3WFGM8owXyz5miVPue6ubdk6PFXPITGr76t7a
FGwzkqg23v/+KrT+70rkeJ7heBbEAt0z/rzDGPCkGviRYh8gmO51rMsW0ubZG16LwbymC9HMjjt3
g5hongpgZEh+QGWx0HPi91VPBdXCTtTNz9JB56XeKd55OnNyfXKY9E4T9X3EO0xBUkAurvq591de
L0oAQGiQVMxsrDpAv4+Sd4xtmDZQR0O7nM96z1cWvnL2sMP/w823xOv/F6MBa6Gjk3qDMOFZhm4s
wfh/eY5pTqvN0vSS/ezVlzSfzIs5pXHoFlp6D0LwVFYmBTZx9VRDTFzZgy6fONFcNEUN/dQJeRU2
GcvBM5n+OPFZiwp3ESstbDJklpsB93dcDjgHFyPkPP4wSP+tLI0EYJxlz9xEzTpgJpZ34p5y96NZ
O3vk6HxbjBHzaa911oVZOtvW2QnmX+uZcdZ/+Ah4w//mM3BtJ3DJe6A+/smp8Aa9IRHcJvvBbIbL
VMT+WXYW8zLzzfX6/mEGN3hs4/SnZ+PdsNPmVaXRuvPicet6OoJcGTTvRX7pB+OxmHJczKVpPZVe
bK9a2Iw+D5GT03bDa5C+R9gUroMaPttR1/dmO5Fz02z9xcooy+ld7jSRkVeZ6ktvRdj3GWMndfFS
MXi7zGn3qsV9GqZRnh1hicrHwKMCqWqeJIrQui1hhUhZXwuw95eOEfLdGE8fvi4GbKblVjQT7nDH
fREAmy89ELIL6+UbNTn62jUNLlO6g2/4hyz4iOLebKXD0bAkHqK0syRVBFjIpn1Mzc1FMKpZ95N5
/vaWsGYfRMGRf9BhMjtTO98ax7j5sqlPsu1ulrXwazBE3UoOg00w4zjGL7lj1nrS6obMSV+lO186
pClmHzhscOr1llGB0lOWPP/BMWS+09xeX7C09kZpGFKJKcaNjQPda/w70xEapiXsLyPWsi36x5cH
I3FDmjpfEQGrAO4U0ZWajguKQ7HLBsBWjY+TWFQxVUoc3ze6UdLD5XuY7wwt36ZmXl31VO6xnGLf
SzmXRzNit2PQVz0nKjvh6RYrV0M0dxI/2hitYe7sPmcpeGFzxf4PtBGdXgSfxadjUOgJ5AYr1zy8
654ldnOCCYVkJHs/ScCxAeGMesK5AQbvb2qurvg2zwaWrYsqEUdtEqZUlBH44Nh17QoZbFzPsTYj
hN1NCuyU0XqFF9DDbTGl+hM58/qhSMY0VC7fmUQue/XZf8EptrI8zn04TN27Uk4MeJpIe/77BRVi
6v+9rTzTs13Dtw3bDf7s3U0MDWFo8DTY6wjWS4jwUng0FeDoNlfTbH8NHKJvVZNF68kQxYbOgOqo
EuNjqLwYegLCnQac+VwHwXgVmpkcZMBjraT+ikrndN+BLNgOcHP3luW+9hWg/mYqz3Sci0s/aVj3
2kGsrKTo7wNgzoHj1xzwrqCEk+sy7ntgQ0q2wjC9TVrh+o0YzoMRzXb+0PcrSHZ8X4ycMnpVwVPI
yuHEYn4YHCXX0GucswPva5XUhsFkuP7B2Byl2q/PEmoW7n6ux9QxvHuz6OkldVOxTVSX0RZDdLuc
+tdSmd5V5enGIm225PS2ZXIsNSl+Qrw7pJQyYbS8muYn8sWw12qm5TWMaTYR9x47XJ4kSu2Bh+A/
ccFtsyBv1MDfEpuuw1wqmv+LvfPYjlvZsu2/VB93wJtGddIbeiupg0GRFLw3AeDra0bkuYcqvVt3
vOpXBwIyxWQSNmLvteY6WG5015cpkhumYLTm5iPcC7JVpA/e8c6WS1kvB1B7KKjYkBEighdstNfZ
3ECnsO/LBc0VA2/rFDsBdsCe8BLs86D2osDa2tiwVwsEsdusZGiOMOkKHeba0GrJsStObY4yRmBN
OrtlpO+QsUtRm1RCIK5G7+I8pThvqHxBjBtDtJhpVi2HwM+amwQ9yAK2YmtHmPFQSaZRWrwHGcKA
IDXJoAnNs0nUxoUS9X+J79y156e5/vzP/3gD6sjcp+vb5L3/g9cj517/JvG9kqifzVtW9X+CfuQP
/gX6CUD2uCB5PNOwSY3mqv8b9GPo9j9024V9Bonb4x9oPv9MfQ/+oes6qBGbap7u6B6DlH+mvjv/
QGwFkIcfY4LI7OB/A/oxPOu/x5vbfuDZlocJiW/ocF+y/hjvEBKOXAWs5ZW1MiXtVi0Q4luMvKyF
W5Vn7k0pl9Qk6XZUos+vbfVir5OZNKIVvTBY5xYZLUE3p7GwydZdAviqeSvvc2K2Vo49EGSF9Ntn
dihJqG0mWzqxhmiLaqhaCOEDf0msMThSmlIdy6hlKH9Q0FG17Zjh2ZoauOlREZEfiLl1XTyUIz3V
JS5ecmxN8Ww9kGWvH0oCLWpjQbKWIDegxhuOt1ALp02Z0h3Hsf/cRctToYvhSojiqAlzGwAdoq+a
1bsULhB1K+Svke3fC8gfdhijK1xAm2Q8zZtg7sEDVQNjE/vQG0axiWby7yr8SDSDm3eLGxXtNe+u
tphE+NlD1xAlq/evudN4G9NhFGHl6RZeQrT2CqxmWgLn0XXCq6bsMJElwS93ArdWSD0lNdg+od1f
1v01VJCNX4hru3c04gCc16aYb1FO3RtMFB1AekSaFvdl7W1KMwRopD+46AJ2PibWAGagZZtALyJB
ih+oFvmBfdy9MiZBHIkiaSrRlhTkBWRCmpGiYIZFVOMvcbCygWu0wZQ/VOgM1sw9WuZtKzslwbgv
f9RSc0Anu1hnLtg9y1jOcdJ+r33/CYf8o9G0d37nPWNYe+l8gJKRSA9B4cJ6Ctnv3M+85t4k4E5D
PpHZ43qZ6rPgSbGJo+aj6ZHeVFb5gf9zqhA05Uu4xThKuUG8C4Fs2AppHEiBeAYoutwuHeEunYNR
IYE6We8sPZkwoRJJ4bnHVqc41hkxTdDSCbeV3fwyTWZds74s+3igdxndB6Td573x6eQcrbx+Kkak
Sn05oymPnV+02ddoFs9pH9G28WSBXtQ8B/ijMSRtiJdhX3oDJ14b/0hEQ8vKq+Zda/bWzqvwwOTe
WojgZ+3kOCZEe1uW34RuofijX7E2OB9WADMejVcqmw2auCKgneDu9DG8sqZgJ8+nWq8Ole7TfSSU
DC0FJPAlv0vyYyk0WPGAGgvU0p57a44gQKyFHEQ7QaFF7ZhG2fxB0vINeVh4E/qUOq6uw9PBUjHQ
EhiN4r6dZjy3evbSGuGrVZLAPaCBHCDqMkF0aK/CI9Bq88Pu9TsNS0lv0ADLDAzBfnpwLBMSqh9X
nBCIBWowYsL9GMB0bzKZqzMSnxu3+aOvU6wCa3cMlunW8qnpVqJqNkDx8RGSTdS4MHU6+44MbKQ0
eXjjEN5UYEFqglJAKzm0FlhdfWaSYibXrd8/iUxkqEmKrV1yJrtmvwD1ZBjaR9Qd1oWLNiSvIFX1
dXpoH8Xoc5A9xAG4X8TMUIYn+WbIXHT6TnTfT9YZeOUZDj1Jdrd6Sfndh9wOgnf+xS/4XiT2nRY3
/Sprk5/4546gKemLto+hm/5kPaHW4R58DfPZlPJ9j3UyZjsrTK+SJmL6vhmHvRjJi6FBDL/PiThQ
Jmhcy8YdZtqoUx0H6soMfwQT8W1nwBOIml9przE7vMGq/tS3pI1F9H17g2t6TK27Ib7OKY+iwOvu
XSt5ETauoA5FTtMPR6EJMjgqcWfCQPQoz/CU4PRKf4wWKBDMBr86IhZoFGeYK7Xp7Ob6Y5ByMpsO
kigmQJ+6cwM3Ewe1f9vlyWdoTAbeV/FAjSLmS/ZPRmUNK3tGlYX9DkwSqkh/4ZFCoMrjGI/vnVU9
6PX4Y6r5kgD/b2wTOXCP74y/fON79l0clCTjUCz3huJNm9pnQ1ib0bSfKxwFJBj7a5w4jYG3b8z1
h5CHAOLfX+AznoRoCLBIf01ReYZXv9PMusfHw9Okp/GzRjQNVGzj5UMP6Tdbka28NasbxucYIhxp
nS2fdT7e9L10q4dobDIL02FBgnI47JtlHby7KfeKgYGz77wvsz1t8UbxIQmdKhqhW5ItGbMtpb/q
F/JW6JJFeSmdoK9hon96ocRM2BSDFnsA/OJdhea4CyZx9mYQNWOx3BEWgUaw3dpS2GWSSkT1cT2a
+RtpWboePehyiFj0V0TvTllxZxchtlMPUd5QO9t2CDD6I+TtDRTD5X0+5p/oSZBjoFILxunNtyZ9
40/V3UjUUSKvrmlpduCspMUu/iQzajsKYsBCSZJOg5bxPYpj7YfbUYfOuoAqPbKXSIwbgm6HNeOV
G78M30eyUxil1z6dwJ+9Gb1ME6Ban2LemKImAj11SChprjpP/1aGPWYyK8ZP6M/HqbGAWcHRAxd9
NWnZ3RwznBDhmiksXn0t3MSu2OvO8mAwQcOHSypO2CDNnfjczL7WS3AEaY+9LHUPtTAokHivNBri
tTzbaQMa+85HWxIRbRpN5vdIUNSByfCzsNp77A74K1Na6N9KYsC8efoMpn6roZJHAfiM6+exnBAq
4Aj+niKv2RMXdOoWC88gIIEKA3ATEUvKreHYBwej8xHDTdW9VZkP9hKfoXLFK6NYWSYM5KB177Cx
ItjnP/nlU4AfhBbPmy1M0u2T9KVeOBF1xNKoFc4dWS8bz6m53+E0Y87T7MmIyFbFwhy7dDhvSAhD
Kw5lfFgWUkLz5psjigbpC6/TpMC7D+XqiiHFWlQ6TzfOEMtu91GZH9xaZqDYp9HlC6PyfA6m4twi
XeeIf08MspTTxf0gi2fvelRVU6H9DGhbrGuHuLI4OIrMuu5zhFRdk//oQZLvq5rJYkcERib8ta5D
ORHYxkhUKM1z4pibYcAYUCflk0ulYYPY5c2y06dylvShtvm0ZgpdfvNsZXqwTWsB1yXPr+gqmasQ
0/2kW8/VyOUa1/6LB5+29p+TEdGq5YWvGYisrRO3302fpBO3qjdRlT64RfhZli3pJAHDJy8F5zJT
wMa5kNjEPuoJ9xsiLaxi+mnVNSbeSL+prZ+gwFe2yJ+MAFWC972AaIv2I0I9QGWdO2Jhd0++bTN3
K/RXTdO5f42cCSGa7rHjR/TKfwVV5jL48VY6SBYKm+KEio24nUEgNkXNQM/70fDrd8pfVqD/EI7/
0cXYSrpOXGWdb64Cm55kTHJDVT3ja0IiFut3HSapVYpyyrdQ7Jq9S6Ne2FgyJtjdfnRLZ5YO0HHQ
E8ZHWfQ9tzI0GtFbky03sZU+0J65wXVzDSoxWGObPlsdtAgCgtqF1kkHvozm7/Qyl/jSyLV+XHzr
B9lu58pB72Lk+eNA1DQZo3hVp7BaAzME93gnqujVqSZgQFlMZc/ivkvbgNvfRivtJyoV+kpzqesH
dOvLZPrmpEvIzau+CxlY86fgNp2hIgAq5CEUR7eVQ21pKvaBSVA8ogUDBhTF5KiAAaP783uKg1aP
sKO0lCJ2aB6IMHbOjMg1u/CpMlSgGuZdI8In6lj9mpTUehXig9cD2XCMHQuXyH1lIUdJO25wc5w/
yE7uKugjfoFkxeAEeKPD9eT6iF61kvAmZ4ZOAv/yNTOkTK55B+T/kGooEfM8fpt88c2Lxw/a65/m
4koF7s8kwDlX6+yrOETqQxuRTjWFgGDcj3afHpCmPhhmsZ8dccUc/uyaTrieo/YHwl+w3whCSQ6l
rl53KWi8xPtmpsWZLKVfcc8jdjYIvzH9jWP4B5RMERrn7N4giXGNJvM97rWEEFRxbejZbWCMGNJj
92efYxwoPWKIMvnAm9Y8x6tBWkZFK/2VxdF30WHNesPjf3hEGPcTIHIsTcx7brhA2FAmYprIdJvx
PzJfnAvTOzecBysmojy8F2gyyPJclz0qigrBLWiybEPu5D3SHoyDFOoOMT5qJ32e7PJpjiIe/+sQ
GOqalL+IyQZNn1hqbrQU6ITJSHlwnFXjTNRHUV9UwGOW2LsVhIeZuKA2c9Ohw5uYBHUuIWfFbjSH
q6YSjyZKXlwj1WFYzI2vB+92ND90Vu4c2qG5m4Xxotc+Dav0SkNzw6XLBeZTnMfkuMqhfS2LKNZC
M49jwjXVZy7qEeM+08hMnwbGA0tyFZfcoZrgxTSArVTQ/bdWgqtG9+zb1qLv0xsvmRdvSbUGwyFj
nkRxSL2CALKnVNgQhHI5qrVBxLgpD8CEqqmWXA/oWnfgXYa1VaEGn7lHBQENj/B7KIz+OBSEFEcx
MsInTYdRVVKQX3VSQecWV5ZAxxIW3rNlxy8+DJBKeDc1+zWqByk+/xzogRoNKY3mq22On0kcfkSL
+AbD4OcQuy+RzXg78E/Mv+8Aiv1qsvo+9H2kkAloaYqia6Q+KwTYSFicd2gJR8OYrtrkliZ0v4VF
svcruiJQ1gxrODSQxLmKc0h3Yq62iUsPKarqJ1J6T31KUS4rmdQGOq41OtlvBeQoLs5JY8YXf4/b
W5h7zjoiaxZLJCSyJHswF6vbBnP8mfr2boieHJ57prt9H4RRnBCKeAdMECtlwFYLUFaUGdRqChFn
5bpGslWbRYGfs+Zcp6lN3kRJAGoUzlKei6V4lJWIILqNkwYpTwlzLajrD/Vz+RRRYG+baEPR9p+f
XclfX4J22TpuG11+n3ptgvhAJMaEOAn76kl9gi+LHuNoINFCRYzzxGzfQvmaWgiuNGiVHSheN61W
RSNcxBTE+KxnGQmjJXjLI+jx/FV69GMUyC+DLqYXp2zQfdY9jjMpQW7m31IABapyKcaIJMPLlK16
HN8nGrA9mmVUwd3ffy0huiSUOaiNidcoTr3cA2oNWjq/TK0GxVTQfTFhU3HSAoZnJ6FWJttErcpF
pUXlJtP2DbVuHt6COA/1Z+WdZi/b31bVT3sznByuWqAgl1W6CVu3dJOD+n1T19G07eSw7hX7zUnt
ucteSghqrRypwJdme7VXsp5nftcbVF3ka2r/q59Qa+q1y+mgttXCkhGboA4ODa7GXgwP6sAn0L8y
DKScCF9ng3qnndDj0HgijU7uCvUlzbFl//RRBZZTpgzMTvOzn7qt3+X0feWH2KU3Llh3rF0RhA5n
HSWQsj9GVrwryY3f9JBjuMHyH+WiSF1vv0QL6IyGw4q2vjxgvR1cOIZl9f/84t++g1pFEVKuDDOW
qlm+4uXoJTHiUbKUzM0kTw5yD3DotgAfXMBX00OeI81Ru2qi3JeBSvj7qvFNLyT5UO7QP/eg1cQ3
eJd8Df6WFZdIylI//qENhb792sNcIifT8+EvyrNKfaUKCwZitBENPd9lxDGcu4tOpKAD76sruNCF
qe0u/1VeV+on1Sf+j6+RtLLQd4gJo5bXB119aglI9dVXBmnlHQBO0Hb850Um/wPkNP6DzbC4jma6
CZy80+AIGEfSKt9sS4+yVKjiuP7H3+tWBHjFhB0EpYWdXv5u9SvVt13Sa2ywIC6sysVOpq409Rer
MufX2SVfqzx7K+9Ijrl429BrxC728jsv0jgR1ZmnFl9X62+n6GVVvb9QBoXuKjW27OzLj/Sxs9de
+q7cXY5q2UTd3oza49cVrv489SPqNbUZybNQH4F39xm7yUt26j1bnezqf3z9/J+noNpWR02tXX5G
bV9W/3hfbf7x2uW0rRvX/evWUxWMopzchiwMrCo3DwZO0LVOZOtl/5iBM6wiEz7ujImM+FHf6ZgN
ySMu4AjRF7wtl/6eRBjKlTRHc4aBGPB6kd2XvnUQ7XB2SK04UWu8x85TdVAoIIT11IiwRx4sDXpb
ow0HbQbAoBYVqvpTa7SASdW2l/smxmydIHOv8npGYxic/XKMqYI2vKP+/79eLQmP3wmfqJK8XpCD
PM12Gp+FXISJ4CmgtkPTRdqpVgcTEmPSSjnTBGsCz2Z0Vm9EEQ8K1we3SyIooCAuH7UI5Kn5tfn1
2mRN7GL19mVVveWr0/7r//+b978+OZm86mC3ZjpdOVO77L5+/LePu6x68uv89urlV//2wtcX/PqU
f/Xa129X704uKcthC4PD6jCt//s/2pQnxx8fv7RlBEapf7583NfO+eP//fZVvz4GuvCE1Jy5lPrf
6tennFxGrn+PS/zHgEOpW/22qnLSzGIOiL12LmGDqv1iTC32bblQAYRqTb2hNrsp2w3QV/aXxEGV
QNj8nUo4qxjCCF4wM7QoAlcoHyPKv8WX4eb/tZ0VtbumUMUgVN33VQKhWlxiCFXiWtAiW6os4151
ZpxC8Lzv5d1L5wGHTIdJTavubbDrGIt50IDlDc4XTXqaLj2dRg0hgLRHBzvzt8yX6QgRoBrrW9XQ
ieTzSCe3qEpK96DMbTmuQ/aXxFR8md3UJoLmHwW9g62hYgzlRavWGEnsyVtvqVQmBEtD2gYRMzAz
b0sd4ztSyk0pWUC+JBrUf6/98Vrb6nDlUkEsWkMHqzdgH6uFQAR1uryW6tMezPVaX+yVem+0A3sf
k2Wljiem9L8S8Ax2zOnrNcTSnAMO+IV5TqH/th2jX8fBqT+BEUSQJttvatttzZewqsKtaq+pbhvt
b3aIOsxf3be5brM1s2sqxnJc18iFWlNH+o/XcFR2FAab91Q93i8duMu6OtBjSU2t94O1OpzqEH91
5Fz1KLpsyweWuzD0KtFLqmZcoiyLanVWxsOxI4syS5pP/O41Xm2IILYG4vy3I6peTMuK2ixj1UHT
2QMEAXd7l7u8CoS05bENR5gXTAbB+AFJhVdb5M+OxDzlY1+Jc12l/XF2v4c6cZ8qsPBr8a9eowJz
0JKODFHD6k4z4oLLoieRj6qkRW7A36/NTURoYkR1GbKCvWllhuKS/LSioD5Sg3S2ohu/OcYCj0Md
p0gdIrWKG+05xKwLTVGmS34dCXVgvo5O3BpMUj0YCeoQfC08eXP62rxclL1bbbM5+1SHQR2gf3Wo
Bnl8RGXWh4hylzootRvs7Lpw9+pKuxwideX56eisgTrSEpGuG6RGa8BW8yELy1xfE4benuTo/Oho
qP8UACbJ6veQTsJWyP0UGez23Hfx96vty2oQeeNaj5k/q12oy/142d9yTW0aNuAQ8KYrdbUkqenD
p/BfvyIkg5lksLW6eNTCqNzk6FbUz2qf1rRb+NPa4ujDPcEVG2uGSc4cpuxYN7PDVIot/UsKzerd
Rd4pwhLHkrvUL3+EjX5tqjUVQOpoGo0HBhDqTIvlbtDkZyi9wP/JK/5/5BW24/7bJKXb9jOqyv+m
yLj8yF/CCsNw/2G7SCQsMKeOadloLv5KUDJMG9GF4yA1NFzydJzfhBXuPxD7uE5gkZ+EFCzgO/xT
WGH8A7skSnJE1zYiLT34XwkrLmFkDDr51seP//wPR3cQfCA3M5GoWwQ2KZH3b0LSrCOcWwxBcleG
KA556KhHjZsj/UKyhKgZQ0k1vMTwV05LgKHLbrNnf0o+0LkSepvY5Zp2L1PsvxeX8Fe67IxzjE0+
WXfqIlaL1gLJ3lTo+DwH+7gjb7kTqLadMWnXOBlMbF4sKk/WWIrUBPLVboOxbY6uAY6kj1F+pbnr
7t1p8RE0xaDGs1FsQZ1kh8Eaz6Flv6e5Ft41YBp3vRW8yMgWmtNr8pS8OzfgBinmu6FpkvvML44Q
Cm6MyWes3SFBG7L2yAT0Z4JwFCWgdo5s+o8NDK/dZXSwyCmLup2pNXWLc83ppRaSMFe5t9ZY1nsn
d26yUc/OGq19jIXdRziF73psYYzN/RlHIr2RpHCptfu0I5F/uTRHhl1pCOdcywXNLwtL/Jsoovbc
hBHZkzbglIi/RksvQc6WdNKrW7by1Ks1qFlPU9ZnHDImioSca4feo6InHcDZAgZowXPGFJt6nBx0
q78Bea17QNZHf8qPlstjVee3gSupc9prfbKNqvxJWClAdR0P72xi+K6o/Jtt5kluowP3zrxN7HaD
AnyXydx5ykbmSgfUtSk6mUA/6kj6CL+AFKGR8iBHKUnvHqPQ7/YEogNIMWRdxBmocU7Ca8/hQhmA
giw9pIj4gyJinueRmGcF5eVrq13/x5H4OjpVktlbhLa/LLvc6/UcHngE0DT0pxraFPw0tSAGoN36
lfOpI3bIKf/xqIC8tB/koMqVF4Na+1pMEhto5szZ7dnZWfz6k1qoP+iPTfXIaJcQy7lpEIDLE/ev
LO/LKqWiOwHrFsC9+V2FeS9yKK3WvjbVoHrxWvvgF0g45DGv5CBarX0t1MmgNpd5ajaG041ShcEA
V54Il7BlNbhWL6qzAz/qN6sg+qmTA2G1674WX6+BGdaPyJZVlrd6MOcq5Vs9sRWvQb2TEwG88Wsc
1ipNW42B1UJlMavrvEhaxiCd5As6MsfblAOn1iIvFN41j63ftslqduf+3qbJRDiPKlgoPVabv0XQ
qk79WNmbRPMnyHX9crJ8ZFOOXKhNtTBp4iCTqIkZdb6nRnEw8BDWY5kdGCABU5ywDgcmuO7VNGf9
SdLpGLiWJPGWU097MXz1K2zxFZ5bL8FX71vW00xYzE6ogqr6Uva2T5Ic0gv7WL2ArAqnrFxYf6+p
zaCD0RcwFUb6Vp5m+QNm2GElx+PNAwLsU2kcM8pzZ7fAnc/UI9pqVrUQncpCJ4b2FDQi2S329C0p
iDtJkCef7OWZPZsZaL5gvZHKNUru4YDBrOGuHTvf6q6Pzq1nP/mpxL/KHdnIox0XkJsm1wQ0I29o
6o0xSYvmm6cHzXEWjWvcGCJ9mud+4YrWZf7aPTY0KXix6+0wdjfpMv3sW81eW5qguzdeJRG51vJJ
Bwch/EgCIz8uTU2Lu+gx47aPua8nhygbXnS7QTAqLAZFwVtB2xpHfHGP9y5o8xMw+itRJPmubPgf
TdJTVqT6OIg0oH+QX9e+V+79afo+gR40pux7BOn4CJIJhE7hgy+vF6wH8lSYkOi0GczPQf8eolfY
VjgD1tMw3IC+pROSyqJfScUSshkuPP466qM17b/ZZRJmIr6LyytKHTAgqjG5suGbLR5nU1RcD3QW
dBi2dIu1zYQf/jj35jVJeI9kuBlr4SDuwjwvTd+DuZ0Hnm8OSNjGEaB4xHCq/YpW8hSTsp7NL7T/
YWKlSH38uPzIcH3QIx3eNT2yT0tteFvLz+lQEAG2bkYaHVq8xdTxTJBZtq/T+VZLfeq0M7VKXG9S
3QL+3NXiW8tKrbPXOcWxzHygFNYqAgBDOxWBiBOSdOPUKbxgG5Ak8QVaG4BvKptx7Uxds+8GUomt
jrAafOTmJhK3VUS2gGM3/Rq5D8HOCSyMaUkRVqNdHawB+EiKCNEZKljstmXtLIv4JL/IPmdjgYwY
zAQqzbd564ondDzmdrGALVSWB2QOmZku26OuPm4CwxwOZkqxqan50LnL73q8oysO/ITnPNNupjnm
h6OPeM7xyOdavoGzNJCxUTxPdT9tMy81dkZl/6gw3+5gZ54wSTer2O2ju5l4OlwNOi0HWNFaq91A
+8V1KUg5GIoRM4UDTUykbbdDAzrjggnWnj8Y137t1HDqKNoZjJN+5i65GYvB90qsId8xu4X47Fuv
KAri4VwFtHKX0jxW8bjR9eQji1BjCtTdq9jDlDGSGDJDzRh5ntMW5QIicUhmSdQbfRHeZoSDddRK
GCgU/7cmAq9rvsyHZ8/pajQNDeDlGmXRh1Fad14RSvnkdZazT8Fz/eiD7ruPsTmcgmtRFSfb47qF
6NlS9iWPihn2wcwpNstLNc64OgGceysnHK7AWDrPixdquxk8P/ld2tEt6+dsTo+Do1GMl8FANpl6
OfHeJp6ejWBWj6U3fqnc4D03Ux4nMoDd1x3tBmToUFTpniY+16RRYEgXeo76AQzOMA93ZJ5pW0Se
xJiP4j2SLNOMEO7Dkjvow454TF9Fp5ubWrO/Ty6zRS9AcTo99wmtDcz/v7LWc+7L9qmdpa2O7GUv
6rNji+AcH2lpnsqKpEQ7DQ9k2Cer0MkKrCOHVoOyZWbBI1/0LkmiYd1popFBd6AloyNsxc90tr4t
dWSSQqhfWXrob20dt3Nk1ZskBlFO1PRudE0wCiDFALXpxI2FAthqnpx1q/lVAzJYtaMe76ocbR70
rXJFGgBDWrMhINr7CZ/1NtWCZjfpzXUSQgEiv9hdT5lx1Q/TDQqTZD2U2b3pZQ+tnuMpGPsne9hY
IDJQPbfnGEZIK3EAEYIGJC6g1zOjWzhVEgfGDcAAbv3RKpReywab1Gqculf6XODObpMKgRl0b5rz
9mzQXcn3VjZowEasN8f5Yc1JeG5DSFJOjDte56oHK0XUMGAV4TGU0e2oJytipyjjQ5bvvEUjgwyj
xFB+i6OEkfhik7kdW/yv4DX2EW0OScf8gfiiOhbDYahhvk2ZtwnswNtmWvNRLkF/ZEeQ6ZPe1g54
6Vpr7xbpmtfWsZeSdOgmaybGPI40ks+1rKGKiZaD0kEUnMYpgeCAoAt7vnmeDZiiKNMg81bRuh7w
YjbD2ggTbWOWJjt2XvDWIAcu9AR6Cm7wOdfHbTZVcL4o4cRCVnNUpV1tq7Uo4x21KToiD2aNIZmc
vqgFY1NITH9v8kgsgVKUL5NdM/wuSoTTRUntVJJDFBNXLYSsP/2xWQ0TwYTTCf8enGueJjjy5kfL
auF7pEQ8taJLzt5Ahl/dJM2lp0nVkEjMERpl5w6katnR81Tmz1alz2Bgu3nbZIy8GoMS6ZDH75Es
KinW7SKrI2qRTnR5Vz7DoEPJUSqaAhw4mNON2SFrUrThkijMUy4XhjNiWoqTq9YGRFvO41sWafPW
MotjIsZxr15u4e1HHmEeRPbQXGrmkxstBHzKRaI7/caxgI5osiLm++YHAfB0I0sb0YKR1M5x1E+D
LGt+LXo5KjcR18hp3bUrh8JqUcvxcEE46TpwAwdSJgYAS1oBehvWFSmhbAdQfXdZ4d0SWlwzSmRG
Q++FVdBpUCdkwVttGrKFGO5sObIXWZ/oa1Oucu+KUUwwMBzEPp+q5QZfO10P23h0rOqF8MzxwFME
eOKkR9fR2FwvdmE/2VG4Ti3/TisqTu7K0G5TL/kYyBfbNwKHzQy6GbUxXc+wT6cb4jimmzDuP5ec
ePnc8WagRPQpjZb50RIPAVgsGvL7ONR/JCXDJ8N9h5FZb20SpNZFQuanI0+RmNSJ/SwKF6LlfAjB
T8EYc98GXFBXDZk4eZxEiHFJrxkLy1xl4E0Yt4lu17Xm28SUyxNd9YDtvKgfNTwChda+Gn0aoTLS
oIXWsD+YjWsrG8Ln8wis7OSayYpa2a8ZL+F1b+ATw3YNQ1jOF8mItre2M3JJe0Z7G0vKmXAdxp9k
3e3b1Dlz5vncV7lluolRclVWKJMS14k2thZP12Yw3095d42x44YDERxI3EzvbOPT6lrY1M0xLReY
rTGxpRauKZKMctrfi1vsis6rdl0A+bqpk/k2xfy3I7JjPWYgZ7tqmmAAWvrKnKB5gKLDGIaW1BFa
D57QbNaDh+xBJ/tYi4r2OJEUFJZ2e4MFDb5oBZkPdTTPc5AO151L5IAu2k9npmgQROGeAKFmwaxA
ntZhmu27LvGrM0gMMk81nCUKq+1YwGcIDUMczbnM+B4Nlb6cuSscu9HXn2YPG5uTk79CNsxHg15+
l5pZdcDVvdPG2N5CE0ogIiCYBst9JwLvm+ejRx4m4zgv6N2F4xA1EcOxzKa3Noh+aOVs3fVzM96U
9IOJ+NCusRmH+2CwP5Ke7KLKpg0xM8e6t3SJWnbwdDBqgXHS3IxGmZ9LZ2Q858Nt7astoAnIZZYg
VDTjTgWpmkxOmMW3xTpyveSWEtyVMw/2Dejus06448Geivce3992DnJSLvw0vUEJGa3LIZ/usyYC
6s1DWrBg1jxfeegpdEYU27Hsu/XSGsaxzb8hxGR6UnFcc4ccpniwMTUIIqXjDuVez1+0ArgDu4p+
yh77eoBAhW+DWxCxx9Ltu2W21nqGBmduIZJltG9Mig6HoUlfK5eJ7JL1V4D3IEjfo7R/aKjSHPjY
cgv/o+EpD1tCa709ElcgNI3YGtmU3ZpJt42x2V/54WRt58I+eUZ3n+mTuGpp0xOVyBpTFKRnWopz
123Lfc6MmpCItGbeA2ZR0GNj1netxURvz/kDebTRhT6Oz13faBXABx5GGE/JgLarZLgOUoBShusR
DzZD7xIjiFg0kbhDTsjx3ccsG+IHI5pWr03m7IO+es/9XN9nco6jRRgpgtupF/q1bozP8RTqD3r5
fei5vkCt7pqx0G9Glw4Pd9dsXbY/YZN0a9A5/Q4whYeFg7xT0eH2MEd8fZMwclT2UXHr13F2k3c/
Bc6mNTFQ7THuvegJjddJyxuSg1o+Ik+rD2FckZbhEgYBpqNo+3GXR211A60aq680r0g2RtX3b15u
WFd4iRC1D629SQ2EngUuyC21juHgVNrHUHuwHW1ay3rpvpAANx4cO30cSPy4MWJHMkeMJ3WjJU/8
IXKoa2iRI26MtGB6P2f7ycO2DeocSlcxn2w950QYYpQvvnFnJyK6HhxzZxHGdRdb+g1Po+9daLSn
0p/uMc4Z10nFGdgD8hzI3145gNe3tLulHT7TVmio6p3nBc/caPKjMZtHpsDvtdPm13MkI7zg9+5C
zB374xKUzTbFHb2phHkyYQGCbO2Q8+q+x5FN8FVV3zKQsAwx++sENSwEgMDYp9lobagaExhWaMZO
c7NiE2Be3dRmezstCIdkNXU6SDTaO5JcySHdck11qN1p+Ykqkedwhej6py1wuQ/NeCB01zhNxk+G
GOJA+iMhlAgdizQuj4vrJ5tyAPFeZg0wrmTalw1x6rn3mTJsf7YZ3Q8Ns8hY09xrwznFddHIcK43
QMLOOiSOAZLQDCyhaxIeK2b4nF0XgXNMEd/fjFnl3DO8HteizVLM62ACNX2q1r4Z/OoWTKml2/cM
deNkDaDIW0daiPqwYoA9GOVTg9JlXmZt7ccYbJzJ9Hd9gbZ3SuCZdyYD2MVlNO/KMUAjWuJHWvNG
DcV0zNZo1pEr4v956ekVbeK2MtCQWc84uE82FOCNA52GUkNEGj12jQ2PsqsxSiJiJCcYgDPFGAbr
fU/d2gn9/2LvvJYkVdYs/Sptfc82wJFtM3MRAaEjtawbrLIE4Ggtnn4+yH1OnrNbzdz3RWEEmRkV
Ahz3/1/rW4VnzeYVXOSSEaB4CSjifdilP8Z6cjHL9A92q7+klt6ehWKcXdnRh0p12K0zeF87JcTT
lMETfDXSIwYU+Gj1h7RifJqgfqtJnN32c+lpITnDbgbLG+oRc86oJl4imYlfP+dqUV+15qbsIcEN
VtDvTKefHoGp7JNGDgdKUcZGd+FVk0kWL0zc6CY1mXvD5sEKwPK1wmdIExBDVZn9rlWMvRvHHb6b
dflAqy3zzSrpEeYG7cZBNkqAmaCsSTcuQR1ydW2bggMgG5LeAl+1QbvNTH+2ceyyatUfWUn97md1
vNgNCT2sGEmALsDHtTplE12QY5v76qTEXphkyCadQvNFS6Gjw+Tjl+ASzl2HFKtG0yg0J3+uVZWW
voDpbHxvpexejU5yZ5uJLG4drHdJGsHqddsbBRjcwc1N85w3E5Y7o7+vanWC1Jjj0tCMhThfK55R
1pQ/G+0BPD7Ty8y9hH30OkGDOQ2VCYkVztvGDorqnKm0Z3sDTTP3GfXadwn3wzEt/EiPSJjqUgXa
lkrygdvUh0wbDiV8/l2+nLCi1j1gOX5ulciE3UbZJ3n5plZOfSkGJDY2r34kUnjbWZmOV67UDngK
v4OXK5/RJ3pxT7LmaviGabafSyUknTw/DI3JOZbT/9AkFvC5cYq9iSkmdlvc8Bma/JSlrZ+poQnC
RCU3Mqgx8DTkViRDj+TIzftzVCfZcptXvKAV+jVebOUNldsNcjpupAWTeUeAa81kT3Xd1J5ETGqG
NTbD1qFZw/Kh6gi8fiis3PVxmxtAVBv9EMHj05KquHHCmzGtzXOdEP8DUXGBCaX3mhIPOwjiime7
rekN4YI47Gi30m0jDooO+DEG6Ar1Lr1SmNgPBkTJvtKbsxjI1DMa2r09NG5aQbZ2pCv9QzeZFGm9
A/4XGCfB8pQk0koLD8yKdmII+UTmJiZLyKF0rPcA7AqH9VpRA2gu5t6zB+idUa7k+/WDxpC5JXFi
wpBFhIAI1LNdMg9medZzJ5pzsN2yQvWO4jmI7fpeUxcZHxSweDApdX0jbKYiiqd4UlM5g3QSi2Me
4+Skt9cigxGZzhqjbEjpYjRWuyixHsyVKZA2yZsB8WlvZrO4BFkG4X/KPloChTbq5NoHt1dT6pE5
nRORX1DMhzBh8UeBM5ckEBW7T7//SMfymODVONIoPLuFvOWeDH22DdIr2iwfT3Rx06rtTvDO9uUY
szA0w4eA2uY1V/mkhreYQM2Lk+AdsQJR+YbTkpBquyzSCuXBlNI+rxun7iVPV0tMWEZ2awJz3RkD
8hQnZApZZU69jwfbvurIr6+8baeLlVtDWu+m2bnHYHnU2vId8mp9ZlHfU8BnLBgASGS2kt9UnVrc
SKE/EKdWn2WM4HqKdLBZyeiX+jQ85MtmdBs/zbsHt2elmo+yvq2Ml9J2uzMRVhU+61qH+Eiq11wV
RHGlsjrPsUY0uUssXJ5qdxDOx0d1JoM3mWbpxUsEiGZoeCv44shWLe2j0kkHxw5ZJiYNy35J0o0d
5q4uY9e26gIJBny+HWG5Hopi/MA2Fx90vtQbaPZbJZsw5oUdEOAIPEUqux/DaBr3ktOQ9ET1kZD6
TZQS+hQW2g1r3uOskutXWbhX+5nJeXo0CjAaLpTTXV3aKvql7pYCYXUewniivm0kcB2YNpoUbtPJ
7a5O7cGk5WbA0hSfaOLliVkfy4xBOEsV7Ns41yQVJ5CDnESirxdI7AXtd3W1KR3G5qB7aSmeBlM/
Izh39ooMY6CMYLn1qqV5UrnJbTL1twTv9Ce8rHuot8PGAKp0zLKcOk0/bYgEw7+HprfRJmNDAxNv
M4PndkQ/scELFPsanEtk60XP+OFyXffW71jWv4hrIzYxdz6iyT4NTZ/dFC2c20ES91sFVeeb9XxT
iyICTCGGbURxelPSH95P49jujZRbvWTZtAPUshTcqnKHZJuwSFvzIj3sXjKzvnSKJY7Cpt88T3a5
nzKkUWo64CBK2wfV6aAFFy2vdSQkqHS6pzJwnQsFXKh83EvSAL5cHGtAXzr7iBeowFdwtCZTHFlz
c3LAp1cms9tnJrVdba4wqeuZwurRwc9LeWowITITH2l4mIeW5EUqSpXW/BLhWJzzyvZDTHSHJShI
qNxkmq55za3iXZ0KuI/T8L2DwDM6o/TX99E5IJnEbEObzDmBY+LOB617jhxAuzBHFdput3PwYo0G
HjGlmhkCLQrELp1bm8bTqWiNpzI5A4Mb3wyT+85QG9lOMbvTZy9/VVQterivvt+6t/YCw6B7iqo8
31HNpdibLbWkcunGdk3hdwCKT0VkbGcHNSrNJ1xZbpcyEuDZX1VZWq5m29ReNAjrY8JLtjStwiPF
Q/U0kR+9EVDfPG2ImL5jYzvJ1k392ABx4Kjhfdi55MZHMva+pEnMoYaDVkceKkWkCWr2PRMIU0ei
Bdz6VtZIFcJFPbTqhsiKwbcS4l1qLG04hUTeeJUItM2KhV83USpJkQYTplCqOTUTEiRj5OTO6GKd
g6RmpWzq91wsS/509WLOg86aJcYwzVqGDOlUC7c0/TNPxZ/LmKqV5XniCrGhnx5T0Y0UoZdo9UXs
YysqarKZO68+u/OGOuizJnEcQF1pNrBV001QNTTaydPasgQJcAbyTtbNKj9LlyLf1zFF6HJH+N/z
X/rQgWCWlLAaMccAP+nyzte9oszHf3i4/sAuJ+nVgk4Sy0NmwTWU/XXP+fve+nCF6Re6/jS31U1U
ZWKblSPq47BP/WmJzxqWjZvnLPGFYno9pJvTujG5ex1norIc8p2Jd2a9t7GW3ZLMjs/N+hBhMy0v
WYC/zsZL7yTTGXyGyjyAD2N5bTP3hxP1/EWGkawihYTRmao6TWO6FUx4pahZ9znRvinVN20S+KCX
yqmisknWeumqwnNt86VzQeet0jsy3hBc02M+JcseMloTdbq8XQ/RSByPkf3SLm8Hz9mfm7bsI4+0
QYFKnIrwp9rUIrSomAhiVUqXhNYKnhBFM1hTGJcAeJ2+Nr0oLp2u1QsiF9WI2ZPis1aEaQ5qhGKR
JKf0FmVEKpkkftwZTqLt/kckVk//8iunQvXfMnhMSxf/FYPnDu8uren+ex7/M4Pn8w//lIrZxh+W
q1uQbMDbqI7pfknFHPUPUyNIih9TuDGFxn/3NwaPjlTMtcBd6IKkM2FC7vlTKibcP2wGE8vWHOLv
LMMx/r+kYrr6zwwe04BlQNvWZppq2AjbeL5/Yg6mmWjmrFSBKaQlHVKkGUEmHw2ax/DbKV0i3wwV
7RZNJkRXFcsvGN5mt2S6NlwFwL/t9KGkmdAsptt2MMg7bkHsEgTlZxaOV3tUOXPTfrwUdnM/uDr5
p0pbemM0Lq1xpvqXDBP4pmbCCzuFfwLleCgIyxlo3bjaax6QOxXEM3dZY1qeK6H0KRRYXlF7Mm6q
1Azuig9Z4xmvk2KJvzA28+BC0Yfw7hspJm1Cj6TX4Cj0jKRz9hNws22ThK/gpZmQLTe6zk1j2jCW
PHdN+yyjByYiTAuwy0Yt2uRQt9+jgDaMxqxvasLfwMn3jUB/EE0Vc67SvRgF/mWGB2WjpOmJnvxE
CYO5QAYfAp0akULNGM/4YgOwMzEdq1Qa6iboNGCUUWJtVXpnR1uvP2jV/YYfXnmFUJ4tGwfgLFle
dhMZIX3qHDOKxFTS9asd4PkihEQeY6O5YogfxtZmdc69M+pjIrVc8iKI/vKonzmQGnD9My2ujrOu
0koDM3QzRXBYpOueCqu/kv/YnjXro4ma5CJ64wqSwUbIkmbbkamXXzO939f46raqVbFaHW0oIitd
E7OnPSEhmIjTwsfcIx9QDWdj5CYhvDLG7kldLxqndovcgGVqGTUeMe9kztvNE+2/c18P4MZo40Y9
IXRUT1Wl/RFocNxGVuHjbFHStFlgGDpZSyRce6AJwHU07XVOU+WYFuGtWRQ2Xb9Iv3F1pBaF8Y6O
ub3lxn4ZS7c8K7AOXZoVB0b6lCWhsxeFMj3BkwdzDRdFYv89T7NJygl6QbCTNour4Jm1CZmbhW37
uA0yf2I435FhhEc4oY+qW3PPYqdCSWMZNMUcfTx0acECyB4w3kY/67TwaFpS5oOwj04o25m58qsi
zGybjLi7uYEwiwjFAzyKaFBsqAeACXXZXfImbDbBQH1RtVINgDdpyW7LeRKkfHC2wkrfMsK7rg9n
fxj17jiXfe3J3v7WRlFyUMHvMfO3SLesWrhUrfo20j6D4qGzDqE3otrVzwHDiifH5tG1CtCgTfAt
U6hmq/kjkUKccXl8NRzAmYuzNwdy4KM0VT2tF2+Ieh6bGQWRHk7oeJr6WAfAamtCuffFZF2L7zHx
K5secOBm0h+nGKZWmA/3rkJHRasOSAJ1r5mycJ/GwVM4KL8cHOubZCRgSpjTUZP63q6Sx8mKKj9r
1WZbavnvjITneTHVR3MgOF8ClaSAnaOF9cV0WsQkNQqKHFf9dsqbMy9W3PMpf8RyIDMz1rbcZzs/
1e2Pyi72ReZWt8J1nzBSXRq0LR6KWgmQL2vPbfLsJvUFp/feKNEHtRZBY8k3bex/JsPEixi71pvI
0I1iFUoPCU0+4zfhHpSycW/P8i2oNPzDJqHk2yifyx1MSXrGerChXnkOHCAwBCpoYBJYhE6V8SEQ
5560Clvm2Ff7gWLDlqAtvIS6+5RbWEk0OzapydKhVylbo67ZdAn4ybjSVCIQ0TvgXyUT2byvRdjf
lGOUHXSTwQjYN7HX8aGhpUD0Hnlwbv6c6o17LDD9le45IaM+IsuBxG0wIu7ecHT9AAXZi5k4+ZkD
1MMZkHimYuF/EN2mitciJWenxe4DbXaKDoMACmFqJs2WMXnp4z7waGhTPsnl4PcNqVC5TcPAbF5m
ADjq0D61pkVmwuAsgH6GizmLztBggq0lsluo8fd2rwOdHkiSCEtYw3J6LlNUwovh8OFtTgUgmIB0
7Nk5Tj2ooIwu6ahi9h+TeDsJNdk66knIVL3kLtQ3cSJ3W97A+wxgYITFNbFii5bSDzwtyoYMAc+d
MlBBmf1Dcc0DK4Bgr+CN2vS1SspjS5R2BbRty6RSsegf2OZPI9MeVBMsFtNLxa9ZWlr4UoCTxR9z
iw22i/PXFiUhAAdp5x6qFELqtNprA8s5Bge7Uz/UPq78VkR7ZTYar6R2EBaQxUivOyoU7DamnBlh
Wk+E4ndl5S+JyYBBb0vbiDreknYodwB8qZiaaoMvPr0GMy71gny0udVJX6nFowBIZRKWs5mqCgNh
znXMRGTfq5axiXMCexvSVZAP70wMjRNZeUVFzafMoFsWk/Ble9P2AeVTmueIXEAocBKRaAod+52U
ddoOzRTtEEFJMN39sVWH6RTpGuoy6oO4yR/VQmu3ma3D12qVpTncH2d0ATsBJpbocYNQI/SldrmN
0SdsQqvYk65QbK0gvCfX4pjrkW9EJY3i+Ug7TduAwUi3URB/62lYXKkd+rIjWjQ2u3xbE2+/qShs
AMS8yXAuKw0OcEp5YjO7LNHhGAykvAw/nL6StBj2qNG+hxMwuIkcHFHVfmhm40mdYetV0w9oC6HX
ipBFH5nummt4bZj8oKxwpFZrbSvzNZ6cH2aUaV5XvzQOULOkvdOM4TXsMSjJqkHCd2FQCBa9zLm1
JMFvC7xNEuLaXRVjEWNb4lqFiXUkqDIDC9L6OWMB+QsRWJR28tsAfDyzjX1aBse4P5p1RfTHQs9y
puYDZkQG71oBPnMikeqilRXTEZb4nS7Jkm/FbdH3L8mUUcQfnWvYcnLRpb0WRDXv5Zjj1ZX6MSyK
17qjSlMzum2xjxKY3Dy7LkVbMSU/aaOTQ6WI2zLvn2eWzuie0Ka6VIeH0dbPYTvtObl9JwoVGvIl
3zuEjyXmtEzThzyOnvOq+slKBaEG1EOX7JGQXh8I7SfDNQlhIo0ogOdmgfDdAGQqN0YCewSoPHOr
UiA+zUiY2HQWev9A9ieVVgDhIIM4cGcP/8HtPbRmtunSjM5v0nLDHRSLa7PCJB0O46lelrVfm/WY
tax812OcAEw5rR4Y1yIaWUPD180qH6lVLlkl3E3LMm7tJsWrz2F9zMWZHkE104xm3R0si/e5t2Cx
lxFpoWSVH2X5mCWdQfxqTfr4snxsloXkukkacubXvfUHZjlY3vpGlFWPHCx645VWsFq7pxbnngGl
cT3+ZSlfH66/0WCxI1Gb2JzlL9dDX8/x+ZxfT6eVpCCdyykpj7L6mKUlTkX/GMaqe7RsHRWqkpAE
kwOsyRDFnNZfIPqURG0nONpf8AVnzvFlrs+7WtmDTnbbkXvWNllMn/XiDKyzhdm+7q4HvzZ/ObY+
w1+OBXGD40DUh78c/3roBHFOfCht7KJgII8ihdDJRca0ipZWkVdpDTZGiOWgwdoeeJ6LiY5v9Otr
lUuJK139hOvXnI7ox5nt80ukEL1k6Bj9fD2m2mFxaAA3fP3xuveXJ6wXWby1yOLF4hT72qzKMn2R
l63HYuS8IMzTabO+hPWpiAbAS7M+4eduGFiv6EQsENOY7FZP/7qXrMr9tCW3rRXdz9V679IMQ389
cLVauU3CziIIX4gBodYQ1mFLlJOfX9sn6eFzf/3spcVoTvMn8MCa8QpWaseqxlr3vhRaQ3ulSage
9dnAXKkuNofP3VWblWKEBmef8Lba1/UyWje2LfkWyuWKohs7eQ7two1WunAPXC4d4iwxRWKzxZXE
w3WP1kd9MnpZqUQssuv2kKZ1tfWBCVkHfHjvUGMQ58Z9CGUL10vS1HccRgBa1k+0Z8k2Cny9nb41
pE1T4h8ftOZiTHXy4MTm3qyDtzpAow6/LvYrptK7pK3qXWkHNKiXcEyjfMoLYe5wFt3nokSsEeZy
HxUTt8sO1RfjJYs5K8YCNC8zDx3XpQFScxNhSNpUTioPzWz90DViFPsOPVNC402bbXEyJYqDLtU8
NxbOtgFRddRI/CCsTDk6TRdTkWyS89AhMtX6ILvRYTrsKwshFbqLbgPUNSEGfYLNGpa3hJvR+Vb1
czf2772+NKrKlCov9FpfpjohAOGEqGvIf3OFP6H4Lom9Yl2mKDHcLlVNd1mHNDodFnNtc9c2tD0D
ywqPkzLRgybmHQ9bTYJ3H9/A6gYTX9e0SSOryA6J3labGfMAMwqcCKsHHZkSAI0V2rDufh38y++s
P10d61+/VzTWe10jPKLseF1/Rm/8b7SAuaeYW+C0CQpUgLODKlBbNuvDzw3Lkq2bJtznO/woaMRg
gqZzZR0jdU8vNmGS0LleZXEFEgF/N6pzv1ufqBk4j9e9OkFEmNTzeLRGNKs8//qzgPKl1yvJsFmP
VcsSX52s8/rDbvnrr6f4epg3iNAIc8g8lJfcypIgIlskbPxk4a6U6ZKYuu5+bVLUTvvBGo4yRWqL
LA9cynr+O8g7p5QiKktQ7fPY1w/WvXVj1e6wONDDct/lNuB+rp11EybTd72RKgPJ3w6VTWlsNeZ5
m3L5vNbPRZY26dCBcS7jBcxiWMaFoEoipxfDyfqVIBXhB+v3GmaFO23X3RVKoArzVRNi3Naqop/W
zYSF4KRHUbjta7y+vWuTpLtETtZmqJ8GWepIb6fPLNnVa746n1bCwLr3dczQkarpg+6mXoGsdS12
58vtlyCT5S0nuOtsizDhYL4HhRwflRldBfry4zBdV1fu6kpa9/qMPMtUGQ7hYp03rJKMk14/sHAN
/ZpLY/PJNPh0Ya0D4urUWl9MPRB4UORqhLuf/32k/7MrSnGzesboRzVHp/82LdaQoSNNslT1/WrS
Qu1T7wzHuf9y+9UyCVGKLPLXcZGibmGlSl+OIQDVrUleMelltD/Sejw6ya/Vf71u6IUY2WG1Xaso
Opsz7Lli76rpaTVwrRswKvhSbD7u1dm1/t36g84kHRKI8cStWa5brJJ460k2+cQsfP7Wcrv5+h8/
Ld7/5TFnhUJ9/T/r3vp3X8e+Hn499dfL+zomKy7WIKRm1tiEO3098/rL9oqE+HztX38TpQ4RKhoK
9wUOsW4+f0XRyRa1VhVQKWgWTB0dhj60drAMblcEQjHZsd9x62WJz6W8GuopXkXQRRbx8XqwmMfn
oW0jhADwPucBdPaiES/CIvaMWmib/5CNsZ4xo+3c1EGs7+pZQs8a7qWg5bM2PWLIrZuB4BdvzjOE
6nmB0qZd7sMlyirW/3/3Eap1/zjoVr5zcJ2GZIkcLMVG2L3Qth0HALRDMxNW1gaKfHsSWRUfI6OW
9haFqTyurQwCKu6wO7hE4KwgCbxy63NwF8cwN8xmu6+1lHEp6vdxizgITc1nitb/OND/H5oLxGpp
5Gr954D/x6ID8L/9Ticyzv+pvfDnn/6tveD8YfJUNm7exWuuE6bzpxHdEX8I08ZOLmwSOXWaBX/v
LgjzD51gHdPRkeRSev0Hwr/QiQXAxmPjYNc+ne3/53/9GP8t/FXcffrLm788/pe8y+5go7TN//5X
Xfz72BEbjYlq2DypRYdD/UuaWLfEttSShnddtOFeC3ob6HT3lBlUIe3xtR765qFvKmC6Y997kaGZ
Fzmd+zmjUGNazh6Zg1swVjL5gcwe2LB4Xdqi+0LRTqIIR8+IgsAPppsJVMyhB7UoZYqRZE6o5KFe
xNUmSUAnNxvQ4Vh44Q2OW/noJqqv1rl4ngJU6tmIZ02bO8LcLGoX6Nz2rRrCeA0dZ5uC9NkZdVkg
YwClptowEFmRyoNepO6uhINu5yEyGxMXE4rlhGmer/FCN1wzhQ/BJj8WAYizcRy9Wh0ootShC/I+
BqdhuLugDSl8DNZNAyG7acr0kVR1Fr29sA5wUw8xGEmvijWCB8eeKsVA/R8B916PRij2zkKplfVF
Mffd6MTnctTBNLlD866Icdwg59qT7OTulDQ26GDTCA04X5ZJ4M86meCyFczB+0IHUJx0MH41yopE
NpGYFTdvaRFfpl6JkEvmBykpNZB9LvZAg486Z9W5K2ztBKP4o25ipr1kJByJ+bVjzQQs3KBjj8m4
1Wtjl2dRdgnHANKQHp6wFKBb8jNsPt/nvrlk4tlkHopMEgmgDIYHococuxhwH9aQDqFfm7C3Y8+1
soeApGeE1o1xO0xGdmzcZdoU4cYOQls9m51yxiaWniJMHjeyd1H6u+UzlF60Tt1UeXMcmZg/iwl8
vp92cOzBpDPqBnS1BDaCGifAPfzd17ycq4ta2y8jOK2tMJMlDV21Hyjx4NZQaI1V3YR+n0But0MD
hbeWIPe22M5xYL4EkL1bPRBHvQ4faFmJXZXKrVOVkV9lpBgFFvkRpLNuR0J2PWDT83lKZnLpWqq3
cGAe+ECRSSz3lmZ4KsEHbxuXBY+SRggCeml5cwk2JUmKYaskodiF9U+Nt7vRbaIejARTbSHey0wr
v5NgIS9p0Of3WAtI5VSbHud6b71GsXkY5GRCnyQDrbDTW9sCHZ4gf+W8t9BWVNM1w9Z41/RPVqiW
Z6LDH5xc9+OufTRcfT5N5DtR9omAG1gXtwkE/mVy0SpyQO4DBHGljopDy4lJNOBqx+MI/bk1xDFC
CcactvNbhy4iQhIEsWbXnFtlvifcgUxRN0Gj9VMquKTtWG04gbJHa2zp+MXTfREGP7OOoBrdVlW+
VzDnTdjlu6hy6WVl1iLWE1DVB5a4hj56SpkPB4W0tTOxHZryjSSqpyquq9sER5REOMMXhX3N8Sbp
XDBWDViKiQtilu0y/U+eVSReium6F+bct+qyjndEdzvqY3qb78MbZLDnwhrleRSOso1DVfUNqeNw
clykcTR93KgcdnSnTsGInTXpZeQ3I9rtARiH21Y7V+TRU62/5LW1zRx4p7mqEfcWknwlXazNmmIv
C50nhiD7jmSh31EjmA/mATqZgnIXwUHWRYX2i89U+G7HsjFSDWsvK9gSTgLVWbOqG2aS9qVo3WCf
OsqwJXBTbroWf6DhdA9ZWQ0EvlqR5wyIE9BMCl+RlfDoa5KVLfRvGl1kVJWJu1ej7mdDcHaYhvpe
CdPkIEWTbxA//LK7KfXHIdG8VsWeNEgnu/OmPnHO6D2fUxnosGUTCsIlM6XcQnFVTMQOUDkkMBmn
A+jV3o+E89twg5daRNnS9BGbWLGMffGKLIOGpYP/UVZBwOseb/lo6cBM2UOV/8rStnuuO21TjBgJ
qC0eVEN2JDCw1kauDiN524ayP9ZQj30lIO4RaPjo9X2K5ZCbQOS0qWdPv4KS8LOmArCBNHoGPVi9
ShNqcNzXkJX5HfQrbywxcIxQBNpWxvicEy3oTUvvtSE5JVrKAYOa/5id6tRRAPew/P7ItDDbEmV5
7Mi+9O0pklsiU32hEVqWpdqe/jz0MkE2bowHMtBaRE3htGPJyEUZqS/lNFLcEosge0Y6tqxWdrz0
w+hGR4I47IthKOOdg5qb6Ru2JgunnY1EKZ8ZOERtUqsPh4xhfkSLZWST3yivRhw+TzSlfbN0xXFy
abJNw4c5Avu3hDPu0YdlRzzW73o4fzhRGtzXNYtho39oiOWYEpM8RSO+C2ONCkYLC8SwiB2ZCt4E
+YD3dRQzxE1cmjU9fa8jfzKHli8CaPKkirk7LQmXBb62VUTinlKtpfmBSNqfUzSIqnp1enNeBKIg
UspcPTi5/JhnDGSDZiqbGRQII92+UCnr2xgRw8bMbzKDNmmbwYqmRkP3ijYjE2Psh2YuTZ92NxPd
uQJzaUwHN8HxPov6VbRWdNBbLBhaHuc+oQ/fp4gk8pZ6zDwn5tL+Mz26aZwlnGBphUcYMQMdtPLO
siS+zEw5ZCN9+iicqfUYPyfbjq6zjARCJ5PBp/09ZY72RLCvWmRvGqFwD1kfvhbV/AMDZujPLecM
MlEsCAg9K9z+isAxsScqTTlpXf3uWEl1qFIAjy4+Ki9Afru1G9vau/acPWp6e0wCBYo24zfpAwGl
Ed6AqB3tHhKML3MlfpuSI63e4EB7L/F1BCE7Ix+DE/zG9jXpjUcnHu+Jv4veenK1cxO2eCk784m8
5meGJXwJUftqa/jzjb7ZEv3c3IDQgOPDDGYbtoV6SPBkeknbpY80KAmESIGqVypjnlqJbCujJnhj
ifxNn9r2RqPh47nyYoW68b1XQ8cbbFJNWwgVDraEc4SpHN9ra383I+ctKIPvERb6o7oYMBFLIrsP
U/sS1bPx1Nv1a2+oXC9a2LMmItPEtBCj1hEt0HlKNbpwAC1KeoOnzhwfjKzvr0hec0+fyQa3QlgU
ZIVXKOw3plXLx2RJEu8dXGlBR7q4XHLGzSVx3CXC+AB69kgqtvEbKQNDY3oZiCmPkG/bS255tSSY
m0SZA8kIYQLiyU5iGCX1kniuwKm1gbRfrPwhWTLRq6g8uRRhntbeFOSo/scIZ7MkSj1eMtWrJV0d
zg2RVcUjHxUV0IYE9o46785aUtnFks/uENQeh7a1RZfe8aWYXlGT5m6O5LpbeL6YZxHqsdOX3Hd7
SYB3iYLn3ruDF43iZEmJ78hx7crmTh+OwZIi7yx58s2SLI9CQ6AhnfNrzHSVsZoE+nQ2tgaR9PqS
TW8sKfXlklevLCdOsmTYJ0uavWIv3UYC7uWSdB8tmfdZrt6Rx7Odm1cDxPxP0bnvgV7Gbyp6l20/
ldzgpAGVxBzA+mJnD4uXkTKYRxELxhqODL/JZAHfZI7eg7tcxNfAHsZfISLLyIjm96kRjwo88cbN
i4dc9MeJVhvjESOII1KCZqqLNTjxrcZpuRm7od1bA5kVGtQpk1lpsXVLirha/StYFrx2g5fB6Y0z
qV6Kryq/BWqRc+XknSdV0rAUugK0QK0GHmRi7CbFGMDDDu02n4P4zjK8jJSiF6czEDEPaAExBd8W
AUYZbUh+lk6SEDKiTWSJjK9V0eDoB8vtTrP7nvT1Nah4+dK21YNJc36MjRdg6C0qR/33gHQAcYbT
Eg4MN0fESY5ztPgp8nGTWHqH8aUH1FTGqLX1+GXtCLD0QHtUIIIxl79Z/3BYBIuRgWGbKhl90zF4
LAelwRaBVJs1lkyxrarRC04jGyn6+NOBGuJLvUDXWrV0+hw0xaqCgWOppnRhOHxuGJ+ps5b3NJxU
r0hneYrio2NzxunSuilIstgzAbsiWgl9Eg9RAncj1KxlM7jxeIr74V3DBUtUFMJZoVKkRlhnb6fa
x7eIsDMkP4IgYEJuAMgTLh3OnmpjMeGat7HzLyrjpCwF/Uj5qk24nToEqUpDPVMzxxw8BtrZWC+X
9kp3Du2OEltkNKw4K6rzUCyw56XTaWBu6WNnX6bN1gegf8XPMNlRV57jTR+0T9WILrZxYtZ0c7iD
i4WoY7J7klijeyJgrJ2J6P/I9GSu7IcCLbYdfVhJn1zanxHWT9YP8jYzOzw68UC/XmvOxZiGR2ws
xmXsT1Me4+lsLRfwsBFdNSVAHZJA0jAdeevYGMxlJP0wkzYWf9u94hV4KaKiQlRixA/JkELbJ26o
o7vdRIl80Gi1lmb1y1Uj9VGRBMQO1P/wTlgR9WgJXmPu35VBybbmnKu7JHTech0aQbGq+kzMuFyS
eHGjk4Qy0Q6ifZyl626V0HmXY3GY6j4iqzl961L7HZfHvi21iz1EH5Hp5lucEq9KfY0IPatal4Vo
hc9Nl9y0+mC+7drpHYPADknRRh0IEXfwL3ihFYAWYGSLVNImEQ+wMDmTQUUh9CaNTdIGyMBLdc8w
1Wk/sCquo74/5Gi2YOnr+zWZIOCehemOVnPHGpDiMDW7jtw7smMU0njUW8Maye01Lz0WppPoqu+9
nLttF5sPSkNPGuaLClgnS85x9EK0zHdrFHdcu3d5l7wGorRObpudtFG9MSyqi0zs1yeiSKgdqjI5
VMH/Ze9MlhtHti37LzVHGhpHN6gJwVYS1UshxQQmhRTo+x5fX8tdmamse6+9ejV/ExhIiowgATjc
z9l7bbpXXc2No7ZISNfRdbjrD4gH5mVYcR3HmB13zYgRcqpI0LLl6QelZ2IVRPkAWcdl6PvmKQQV
Ucla9VJYR3i+zkU7+fkhy7SbcSJLwy7FCRFLs3NlST0y+U7diBHCyM1xm/het9WX4YGB5y4ZLOY4
BZPIIjST7diyHNlZ0xoi84L3RvE8ktjnm3pOjRMCEQgxkjRHlT48af2HNrDobX2XyEMMeiwC22uP
UOB9krnzdinmHpciPyRe1YFVj/fIysq+EFZj04VZ7Qs/HqyDzefVtUCIFhG+oRsaAhU5pvnD9ECw
7mvu9DcmHNNgmKZlW2nMo5jLPBoNrabSxxat00EnVCX6xWyoZV4fJRsBbJy0y6dpJmnJH7X7EkyD
Mdyjo812GbDtzegWCIbya33t11201mnA7fVZd0ja05z4DL76o/DQg3pjKfaafsCYSopVBq57yuMU
22RGP2iYD2JE5aDr4ZM7JfEW/ebnVL52KE8eTPPTWf3nYk6ivZkRowKyC/AyqUHW4pnE0N8Uy0Qf
CGc3qBu8y3m3DePZuEzd/p3A4mMZM2VaTfdA+/82jYyfg7HtysE+iUF/7akBXlQwn+xlRZI2DOmx
ogsVkpsQp0QSW8abT0ViYzc9JmAYsREJs5t2abAXmJ+11vjn62Hx/Z8mlTLASM1QDPBMUKN60aXT
ecRhdMsI57ffVzA2NvESiW1EY2/IrOmmhziABSo195hfD3NSpFcmU/2gb7top+dYAUkfuqjEziZw
TizYdhfb+JjmPKaEJtcAVEY4L53LUAP6nKQevlQLqMDEX6V29aTXxLasDpCHwl633QyMCwDOHOQG
MBlNRPGN25Ha51lTth0HaIVhRp5zVsGl0hLCB2XeTcNpfWzJtajX/DYrm1M/V5+keoODi6Nj4o5e
oOXzTf0Uu/1hmhvii9tnX0OJk8f5befn3a5LfuIHqwidyGXSVYYZz32Kewa0ilLIal5zXePKryGR
FZ91z+lgWg2xnGCf7HY6xxpZK0WIedhE1jtCXxF1+aZDpWrw7Td6inyJpmwWSkKFgNcGjuptKefj
iAgce0dHa5XIlIJlHP7nndavZ9e1uS9UzFksIvpYfyTiw0vjD+qGfpw+zFEx7DJiqfu5fcmc7JWW
4WfXn0TLkTPwPgkS9uzQvosjvnA75m+Yv8/jjBW6RCyVh9M2i7WT24fHSC8/PNzNczWXu7y34dZ2
aITIexHMlHGqO2Mw9vpJoK+5YlF1qafabQ1TimrPTdSmj8lYw0rDLskIv0+Z3zA5uucagcB2Vybj
p2MWKdNKB4nUfF0R0Szxl/Ac7ikwXSSm9p6ElrNBF7avgRPiwtKZAnDW9NEx1Hed0RCbTob1Bpja
bds7+O9mRtxRxMxaf6x++2udxCcqkKdC4IEHHZV603MXOtiB51/ktMNQbJezlljv2ky8FMreMU0+
Rt24d9cJcw7qtKzEoUleWlpRPyL1YjsM+dusEXzlT/MHPMtNaPZcPhwHFirEBlI2ZZlw8hOn2tiR
8WQ59mmps1MEYNjvcJ7U/WvV2I8Tq4CJzOicwRyw/xFHcYB4CASMdigKdxu7FVVX+0jbRrM4oChH
stpIscdbH17sg4kw1k3vQkka+vwZ0xz/x7C7d1mF6GPDS57WwMgjlcir3ykD38YnUXxUjQXysz1b
LSArQtEqlPGY83OxnKuesBATMSpy22rChIYk7BklAckEhk/0KvOyngC4heSeRZxIweMMz+XqxiuO
izjMhvfRhtOrGO0cTRjzx6r0dk5d3jQIujXrNgekqDXPJd+9Qhnnc05FXkA3ahuSVdms2GWjjGgM
G3FhZPIFLOq45jig34df6RBVuiE9npCjtoO2MDC3jm3toYxZBYWpeM6spyzzMPBT/6h4+0oNui8h
JETt/LsWCKXrzH8CZbhswHO8xh4yODu01pOVQpfOqLb4U/y7K63r3kYh01DVHrwBnQjJtkSK6Oem
+lyog4FK2yVWbB3KAaqbM9w3ayFOOjHt1DhozWbLTkzyiAz3nT/nQe6N4an343OI/4hVOcyfNSwJ
z0luijFkYkoxp2wS6Ulk6DVsA44SQfHtqFsnI4ZHtobzO4qln/gWN22CRzxOioBVeB4YCL+9BR40
xdPLnNZEfETONCLnDIk9DaMtFjHkii1lKVFz1WkDuTB6StyEzx3P6yiUtDFeyQR24aYLq+VK47Iy
QXdgmIK4kyNZ7txanPCyQGwtBiaemM60Mn1z4mg6zXqTBQVNQ41Tf2PPGUGkLvp8M7Gdqzk7WDNu
SlPTKJgXFPjdiyLxmAMNyWYY7afI4FeersEHv5X5L0KprCcvpkPQEqphYlK/7BbDwBFgo3ioohJk
CAoyLW/3xjC2SOmAPYC3AqApdjExYtuSnNF9Zyb3azpUlMsFuMSG4mcDOcdvI3xdIRK81q6RjbXD
tX2zDr/IQxPBtFYed7mFaWNs7E1tqbBpjY+LqUsxzP1aY0TvSF1mTeETHZri6kBFTGNnQqJRwfev
s/nAfVEczXkAJEDw0ZYUbqKUw/J5oQrXRkBR/NwmDCj5kfVwnuxJ3IwMWr4BqT9x/Fu9EY9GjJLc
BHVxJp/XBLGaW0E/2vd1l7anJRYsW7LxvY2jx95BESq6iHEnoq5ame1O77oHLyeaCxKKu3W3sEY3
LCZP/VJGgUcFaJPW3CFqCvU0m7k6PR99fSd05iJW7N8KyG42wVmbJWo4U0L9qvXXcRf15jEjYJj/
l/e7TP0iAIdzdFaj3I2Nc4ybatkl6Y920epbQV6d0XIa9mW0G3JAOXrR7+KRZD5ff2aC2wZu7YLj
pCbCDCT/NVQaegnzKcrc5pT5LMJsv7Bu9Gj92dkyJzi3qusxbvdF3jwVoUu2D8zNwF5yFnlTvdWK
8K0eVtwbhAxtRou0r3rJD2bOx2Yj6+1mfKbaj+F/+Ey75WK2io+pH7edCZl51ZxX4ZQ3K+4ip6oP
DQa7TTquL2WXIdLzy4fZ5T+l33kuEFmEZMx4J+bDP013evBKShi+Mem72qagEKEy10pCS1lVNDiT
sTk6WzFM/NSghplywYnUk30qCLo05u5ouNBFMg24Vg/9ZiHJjHBeSjrJzMDtYqff6NgWiym800L3
oQNywbSA0v/q7yhj4oaBg+pyjfudObHWxOuKd51ivTXcL61AuO5SS+908ln5Y/w/v4vlw17as6uD
TzJq2n4oS+5NDNd+yuRbHIolva6L9mc79Zyx+avNdNeZ5yscU2BVqLtruEdsYE+MyuNtJtcGFqms
S37uix/OTOcQxxJzLr0BazayTCEb0KfcZR0kZMqcpx90F3doNret6V7g+P298pOMtvj05hyESc2n
TBEhys02sd6ssANxWHwgpZ4j/w7/yBwY0unjT1em7tB9BViKSeyutbf92mWBH2U714nOTdL97Nxs
18J0YZYn9sngXQ+ze9acdBu1eNE2pJA+jkP/Utvhhfys1s7OZSUumbEeeuul8duAjgWLLfDW3FsT
MR3Qkl5CO2rc8sU3AXDpzr0/QKAKD7h9XkzTveJIIjTamnCFgbhsO0xD0GKjxtotpXEwGSI3MzOT
trJ3OYNU28v1iQ74pVpZ6tTL2aoZKpPCePCWlZjI8oWE16BHiz+741XhADOdqqdcPPKrbblKTwlh
vAP9kHb2b+xpuJHHa9Ao6BbpDf/kNbJDvXLuwr77OdVUtdaUtFBnYK09T7BXxLrRwmM4TUe8ZSlh
Hy23loI7o6C2jsga0M/S3Dn58AMyCT93xx3AvDcdb6P1NhLS9RaA9g7H/Z529mtqWx2WjAZ08F1p
ONfNEp9ab9k7cX4omRZvpsZ+TgZzjxrxIhzKc9MOJMpm2uNctgDjUL2kVKo0FydDFbcpKcHp86zN
H3QVCTXtALWBdLWGDB9+iXArH49z314KmUJLlNs2loyvehQ3jRnt0yH+qHIarnEDKHJOnqk9x4yE
7bhxzR7WJxBz5zoUPylsXebLaG5R8IJVTI/kcR7KyTxWrJKLdQsThTrUbeTMu55zRDOWcyKMQ5LG
pyGNH82Uibdm7Vf07llXH0NwqnBk8NfRdakJ0KtnukrGNvSI+svt4SGkCCw9Dwy7h1lgS2RQvDKr
ZFck5YM88Xstfatyqh7c06rxmpTCYCTeurXcFxyOl63mX+eZjfvEe6LR/jJl1Ta150tW2AxXjf7D
mDzYk8vv0vIQvhbd3cIlvzEcbGPVOGnBZJSXTD2AA4qTqbeHoiNBW4SPJtWHmvlLVZjXgJOuy7R+
o3392s3e0Uh7euPEgrrTr1KU25K2p9DWbcvERWNE9XrtfTW6j6EQT4vpPXUxdXeKER9l7zwuGMQ0
Qiudvnmmj/kTOK89hD91G97a2v3OGrwAZbbP7OyOnvNpgtOSLTRa0Vf45Irr40GrmkcnHrY0qfaJ
n7+bOn1gx3ooI6gk9vCLMsxxxXg1ZG+tpt+3efdacNVrZX01xOmLWU+vU69BjcLMNWbuMSuK25UW
LKgIyptmu28ybkCST1L4F/BHt9xjSB2NnkzLuK04JqS/f/B/3TTkd8Zdi0fsSaeT5nD/bIziNp0f
6S99hot33UTmdZdnP/OaZpybHvM4ukpWcI8ATS0N2oklLlur/kzGLGiz8dLWhheLi8pB8O8sRrFN
6Jlm+l3eJa9lgfG7JYI5ZYE7MJhwgf2wNfvKThLIwcmmduEcJ/V17EKSG2mm6P10Y631zWQSEbRa
11phUH7mfulFF12YXcHXfKS49NByT9msdEQqI8f9te76ilOb0dM2dOJTuTwL8xarwim8L+1J2/RB
hKIucIb+0iHAiPVZuwOFvro39gK7arQRv/glcdPyZAnNggzdWyNs93GNuy2hfsU4g2zN7dqcrFeK
VgjZwsJaUE/Ue4g75Sa6EWN+9Pvy0RDebrQwyVa2tekr1Ot6DQZ3QX73YKXTyV4sxAlU+CPzxV5K
61DMlIDc5cF1ZDVmwkRitzfrKM7pYt76WvNuzfExwrUbF+tVSBe1W9frIut+FkNyXxWPfhzjaXHd
H4v3k/T402zPvyqtppNimNd9l92HpF0i7TOat2nYj20Hkad7icXy6g7Grsj859jjkivFJhdd/2vB
WyWogtMWOdQYnQhDYjpltdVp7k049tExc12QiT2dDXQxwJMuJ59aXEEzOqvOabwewow5EiPGDs4Q
CzOkey6BgRs0N6bkne0bpllBKR4IXoi2o2s80d06+6W5QR1wwRrnmIj8WYxc9tMa8enrpU75oba6
Y2m0nH4Unmxxy5z3c+H10PB2vr/sZ+PGaYrHKieJ27qb1+QHiuUHQk0wWzNV1wfK5XFQ1Yj/03qv
aTEFahvSiSF+y38XyuCdbvmXcROfYwM2a2si1ZH/YCGMB7ewwVbF/tUcgeSJQeh3nClx8mQW5r4f
q2c3wNl1tg2oJgCQWIcgMQRLRqoG/Wf5R3PR/BjciOVe8ml2cb9xC+exMuu7Id4DJ7TgpVblg4ek
REAnzAr/3eyQh1qWfa+vK3dyf7uygIMaR9KImDvaiOuztZKFagP31ABFJl7gCIoiWkuRm8lOT7Iw
BeYu086TUWD/wtI6zdOxdccbDEuUCcUpnLqbRXPB+lmnKO4P6WqdxMs4UMReHsc12c7JcvS84UYk
r5EsZU7VJ/7Gd6qt0LbpgRJD7UQ4T/0nWjTHKMw/Q+GdQ9KZg8VpTp7eva2hc4/5fjcN8ckrqeBA
WucfwELYAY5cGSJx5h0o4QXD4v5EJapvbTrkeV5dGNnET4nNaLdy1wrc0gWwRVs1SPsC6QKyATpQ
ZSAsKgBzYb7KITPq5henaMqA7o8TaN2N4/VW4Kd6cwGO1DcZHlFNnG0Mnljgx4tS+x8J6Od/ly8h
dZze/1sCun3Lqv7fBKC88U8BqE8SkfCQ5Hm+ZdvC8XjpTwWooYs/dEd4lpDNMdOx/xFFZP/hC6HT
FPKIzCZ2COjDn3wJYf4hPMmXcAgooqDMu/5F8flfKUANy5UKz39GEfl8hqnroCUgXSA7lfyJf0QR
+XpX9mHYaJcpGaWAwoF7llwnwWBSv5u77NRFDMsaIy2rVulCDS+QKbyshXabL6FLUxveUjq1GzE6
7t4cV7wwx4WstFxIzth0C+Atd5N1G2JcCFtPhmuShGuVNKRFnu+rmBxCI6Vk7WPBGHwMrFVxD1L7
xVoJiEBVQHGpvI7n8tA03q0hrxC9Wu2T1RoSZxnKCvSr3roPvl890cO4nsT8iykf0zzBUFksl6Jk
ZhTOCErKKzszCL+MQSD6EkdrZvdVT25buuLB53aGKbHRu/uMHhAkrcTd1QMIjN6uKIPmWNNn+wrj
PQaZZOsVoI9GrfxNlthBF/NlUu3Letyt3XALfhBoaN6dxhnUV1j9hthPZkGe1AixxNMwCdbA2bPm
UmAsLb6zHQKGmDrEjdT3cHw7rKHMX6shdks/oVptzPsmzy6Iu3oAHDtvLCztmCH9rddqP3t7fKyb
8q1HLdXjYFmwKaVtG5gWxoGsIl94bp8MHaSUPrFA4yZiI4oMnGQKhsg5ay6RpMb8rKfjeayaAYIx
VOaCr5vxK+DSIjS4HG/RvBA3b7LMrTEkZfrJoTDcUxr3VsTCxpBdrcx/A28CmqeZyRvLjnGjLSA1
Vi9jDXCbRfYNHdcHMUR7h8/YZ0NN8yJJ2u1EI9q0CMaIxgivg6Zdh5iwgsSe39siu9JiUP4QCpO9
v97nyX3t/NJn5zzV+XTR8yMsdTXfLzMq2GXMdv67lyWXmMt0KPThoz2vtzHH2sTteZikS1fPMoiZ
jXsyBFZZVEq71oBZEefx02BNQC5aaZ0z68vaHR+xfEMYzgeM8Ha2H11m93YHK4SDuRm7jFM5NX4U
BG5tQYjIXk125VQN1u82qAWKHVhER7uLr63RqJndcLuKx/Kl8OqXDPXJptSfhZv9qLMaO+Yoxg3K
n+esLH8t41n3y7NZZHCk6f00Ane54bgIu+Z93VcP1eTcr4VH2IXABVNjlQVW3DkF2fBReOvYtCrK
a1eLkq1BrxTjwhwAirVXvKC21Q47nduqVYHfmicjsHorO39vOvgw26rkKxZeRARMlpVc0NPyQqOS
SCn6pF7/SdsJPYMHE3TNEcsuTfFU1xwi5Ks7Wn6BsYrXRhaB+hjtWYm0ZVsDPS9H6y7vR0E7Q2PV
Rfm8Gdt0C9B+67fMdO2eZpRewgdIELFOEg+s9r6f0xoWprRGpDVLbQZBSKja6+SeHIx3s/Be/nxR
umgaZeEaxPe+ttb2thhIafh67R8fV3A/FrXew/AVw8U89Vj/iRpTj7KWn2lnJPTjLbMC+jyHNEqa
wgXBYfd+IJgwkc+V/HJ1lqr1oDftEQYWSkHKwUUJ4iUJ/WOcyhk/7UBoWDIsOFrxHau9yapvlwVW
1PdT6vkUVG4yJ+7+++9Zz/z5zoV7yXa1IfRoFZY7U7rhams9FKtrHlrlaFPP6fIF9SdqU0YhsQd0
UuWbvt+p/grrGD44DNJEecG+Vs99fRLQBF5RT4zwRSN/bPeQPeqNPVYP3UC/ICsT8TgVGrFlhxqy
wxtLf5feB8ONZ71SOglX+jN+k3iHpnKbW0NOEKd+Fpdovw5D06eX01g9Tgs1ssGMzaNjlNeONPEg
FIlo2ZTJCVRiydQLjdP6hi4VIu6WWiqlQmpje0w11L8bkBJFiFZjGR+LRKt25Vg5m9BdSaRYc++i
dc3maEbVUyclt66lX2l1jewZZ90ux57Wx0QPrNR+KD1g6A8vwvWFSTtLQO11tTydmmW7HuYZDEOV
dafM1KuLeu3ems5wgTkwzS+W6l3MmHl7u4mPMXz5p8QPg8JxsyOqN2dXa8ThQTJ4bZbhs4yH7t7R
w+rWBC9i0YGVGJnHtRySi7Uqb4dw1ohi6StKfNmuWOJ7kNBA6Tun3dWxk+46V38ZexYuWdR4F5nP
DbcDuh9D6Z7bazO+azm7wC7CrYPj3l0YJQIZmA3NNiTDBdbghsu4JhYnQhkOhCY+OGiyhbzOlOGa
CNamPKrH3hik1uif5skDHaMkTGqDwP5mHJEAqMTzWVkT+14liglZZRrtkEtEBp+6LslyeYp1WxJh
leF8HcB+2DOoyVbGS6hNSALBRariU78fL9KrV2Pai2d6S4EpvVdq0zMA4xnlDG0vHBkFO5PU6cjI
TmU3V07zlqbMxZfnXO59P3RXEkBlFKiyfyvn96KSQhcyQxPmCsQ1uyFlJgJF1atChowmJjbKok9k
8qjRbepySU7fhALbsDwUeX9nXXgYLx1n9HZLMjQXNrMCU8WdyvRTCgH9V0SI8fdDQ0al4p4Y0Z7L
KNVZhod87bK4wzEqH2sTxMOU9FWhclgdlvgyR5Yzkp8BFiaAq3xxlyNUpaCXEqxKxrr6KQGv6riu
Kpg3llHLdk0UbCMzYeVRj0mJ5Reuj6M0FH4fZeVuV5Hzak+9kJM+iywBUQw1xgsVc6826kT4fqj2
VuwZQQ8E5+u4K2O72shE2Qt1LtSKSBC2TrQvnOZJHXuhAnXVrsG8gZKJ1r3QBLd36PDqk568K1ZD
KCN5MxnOq35RFbWiNj3mjd0g43y/n1ORLFHaGQeb/F8FiPjeqKCU74dqTz23Oq9NRbyw10+0j9Rv
qk43tYd21EGxhTlJnWXfm+9z8PtEdIk01mW28ahijqPcu8lk8vF3rg1Cfo6Lgm+qJyeZm5wToKzg
A1/H7usaVWgEtYshjKEtwzz094FzI42wj/90DJF5MoN3B+Qq5FOO6pr9unK/9u20/uVKaoU6MN+H
SB2xf3nOLf0xaPKSqpq8hNXV+8UkUMdOPVavmDB0dg3NViLQ/7p4W5l6rR53ylOZIAk6Me2DhSMj
0tUloy6lWJqB1d73c0ZkHNzOpPMtgy6xuzCPLgPb7eZDJzNtVLyMeu3rD+RzVdQT0mQPZCLpjIe4
IvBp/r33L89pbUN8A3P3jfBkhGHCymHvykTxWWaL+4SMmwoZMbLSUXulzCJH9/BTHUJyQv+MK1IP
CxVjro5oLbPNu1Sjg84lqC7JSkWgR5HBSGkTjE6rMTq2hoeh+2ucvfZlirratxyXKBaZsa4uSQcS
2sboSGBXF6dDxfDPN6Fwu0N2T2a7PNDll2NfXq3qkg2VXbxtQk7egf68Iob43xyRfzzuPIfGag45
EG0Mdahv6oQiUXyRKYqxh6cOBemLPSHHaFuadNVDtac2atxWz4Xwn8Oy8clK+CsaKA9XZKAKTfG1
y+e/ln6EPSPrxF7Z3Av5ZZwlQ3zmqa8wW/NfKILCjFpyX+RfzAbzo6PaVW9TPvnvhxFoxoWQeu19
rGHDvId9RmCANHyPuO4u1N735j89V2rYbUAH8pavTSF/GrX7L38+s1bZkW70Wz2fq/cRN3tp21Zy
iL7f9p/e+y/PZTG0ibWzOB3//ocJu36DbzdhPub/Us194HTkvBpt/2FM8nZUGtJLH3EDUpux4+f+
fm7C/EU6tq7tdbqDh3nKLwttKA4WJEAkQfJt0ZKwq96i3vyfPka98I/3+Iu7swkoLuWXj1vrhxGT
7K3+6uvjvv52rGcZE8WvYVgEXqnX1QY2HCnk6tVxFSQ9cqJoIDRIN5VUh9ogNYi7WzOdOigBu3Go
yvY4Gn9Zp5PYY1pQlgeV+G3IC/UrBrxWYah9ZWQX64OK+NZkHFmjZgnQMziEYfHS6sLeKToAPouQ
/KiJxg3gnBAXHb26JCyvFi1sN+Be/7S0K1+7euipkVc9pmMPVE7SkL/jmRM1bKvHNUArvrxMYfUA
wKNw/ihE3e4UCkF525SVXT0UXzjm8slzLfSZ0pku5MiDW6PkZwvR+jG7UU+pL6Q2UWo4h7HID71v
z/Wxk5MBlWGeyFuj59MtUZRixWzQuDFISSzTDIRxGaEK5RLEXsLYp5i8CsSr9rq+iC9Ap6xyALVz
/dWe8P8MpLVcdHKj9ggw2+JbHY69HHpVqq/aa4EDg4BZjyrQVyX4ZpPJKfjFzpVD/SRyikooiwSB
QHC35fjgyhSRwrTFLorCl35cpzVQPIBvMsCq2xH57whnrRXvqpwNeQ1wZrWHeQMR3Dqc08amnm/K
RgZXrpxUqY0z0OkqQxuOi+RBUc3le6uA+oq1POYPCTHyhrDYphhhLqZY28dUAA9rPkUokuWlt2jR
bWNXRMzI7FmVAox0W8KYJP4pREQqO35XjR+tJxUDrFPPWgK1q2jZJXXvQ4mQ1JKzMYV7UHscI+4L
30/qY6yBOWuQwsgv8b0pvNQ9gGSkkP7X8woZ3kfIUPoupEQi7HY/a9qd+jSFQlZ735tI3pR6o/sx
kAq9Ux+Uq3uX2nXmgh9epKQytKN97AWLsctwjIZjTLfUlnNwtWnUqWbHW7B/81HPNA6wekGrkC54
ffOmuNnqbPP8AkuYeoxumt0YRw0H13ozR/OyLCJ0m+rkU5uEGqEeFGX0m2JfszMpc/LReMBWdFyn
poYs5kcwxnRdAPb5fkyTl3QdENsKmK1A4hUUdPyIBHwhgJfw7CRJ+M/Z5S+oMpC1fUJmopCNevhv
z6VtoGHuhrNyBeCnummQWl8PYSs2YFiZ11AoAhONry3crwXBY72jPYwe/otED919bDpO4PlVeXAB
HKKRLZr9Qntx1+reemsU94teEiDqA8qum4e6W71LZP2PqwjJ2kwQCPaW82oaS3wl3c4tsKPbYTCq
qzw61qF3ZrqdnodFty5nA2Fb6nJBSLWSsfS7xMA96qF/opr77CEyP2VjXW4Rc96naGCowvRgsnVo
/xmFyjkdw2MLvCULl+TYAPy8rKfxarSc8DiRZKchV9zjtJ23KxGqg8vyY+nS5ghpi/TXCWmtP3e0
Z7r8ugyJVcXUWx7EwhntNM5wQjl99CNEdVFj29eRu16lyaBRCl5+TEDOg8mdFlLUJqjuGgRiEzvX
qTenGypbzWWbIvdVe+A3PzurIHan6eorK1aTXJjnmTbH24g6Z0DML5K3oR2lnQ4OVQSlUgtROdq5
SK5B/lH4ZDW+LwBg5pirdEtUx5RO8rFEVb+OLs0kDODWkHj7xYQQCEgQs0ypT4eIzDkCGAhfJcqQ
MkjUbYFJoe8lb2qxouHK9Eo9GOth3FrCTAMct2jkPO9slW25d2lmb2JqM4K8CEqFd3atPea+1R88
8Cd4T+2bwqLdnhBu55vTjlLrYSBjDYEEG7xRxdaa/Z0Ix49K5lYtBp1TBFpNaD3aSEDOYU38prCX
p1kH4dikZY/bCh9AHa8eyMbhZ0VmCRYmIw9aKutLqr9DuvqoyvED1Rppx4C0CJM7rhCTA8sZzmUn
UI5YcPVb6J5Xa57eNw5wdNx4/T6UhujSnvW7TnCznMp8u+qlSQoTMVYed4pA5oqOfUSkh28T30F+
6NxgF7E1SAcaWnIXgNaGYE0LSmG1XkVLNGwcpv57aymmU72asI1mkoEn1ML5sSf20GIKe7Vq6adu
RPFmYJ6Hj6GU7Uxwwm5RnS1LSyk18Q/XtqVt8sWIr9ERL8xlXcykFsDdfqCZkXjNZ2/L+aZFrzNj
gYmxuNoOUMyoUkTczXu9pwJRHBKrJzcbgVGIG31rVRhfwoTUpKbzt7ScJ8i33g0pLpc+IWFXjdcf
9bwuTlnWvNcoUILKsPqtakn9D8TlvwNxsbCT/FcdvEcI8Z9d9/lJt04h508f//t/WV/v+rN95xl/
kGJGMoFpCNW/A/T+Z/vO1/+wDNtyHdgtriUJLt8AF+cPx6OfAr6A0qjq0f3VvrPEH75nOYCsfRYt
Ftj5/5/2nan/G8CF4DWfzp3QDcvRfVAy/3f7zl1aS4snuzzFhqsFauqjSESTsHqAr89q5lVZKIqC
FSd2oDUV7u+/52TqZY04NIoYclamHqupmdpTm+/pWjmglpkHqOayZaSmOJ2cBOsRcVBfj792PbIH
zdzvD6WDup/ZAvpQlmCunPaoPbUZVKUBn8yy1xrrRpasLgxVG1S7U1j5KxYBnlVTbWLNKBQaFjT7
SmoDIHRgj5y0UyOciCsQ2QwhC8+2RK81SD43Nsa5fr2cmNnOBVZKQD35iCFnmjazWRpIFMvLZOVm
WHQN7jqfjhoSt30WR28obwFjz/UTxOoJIRDg4RtL6K+wHOLrxUzBN83aPhNreIxZhOC1Arpf1/lN
r4+3k4ix7S1TFSwGwYQLGfM4sTf5EFk0f5gcwhjACxUlRCWSFBLNyWXfu6RuQbjRy/ilbq3LZY5S
uDrQqgTRlG5ExjXTcUi73SFhEhxQ5mhWugrTUxaP8b6wa/x/M8uiqd6bWPmAkj92E7JyJ/RZGubY
18vZRaJe3OFRJtoalU4gtNree/6DFxkjU2GTW6LhvZQ0muq6nXHVoWtddMgao65vjAJ9PQE3UBfh
4AQVawPy+xAcaQ2lchQXlb4+afH91KevOUu8MllXvCKItZDabTPmzHTvhmnr+gKzOeKzydOAI5PR
aUb2Q+Ea4qgnLcLmBPLHIPZwdjRWzwBdDGxYpkcRPo29M169+SiE8VsrNWdbJqZ/0eT1rZW1zZ2Z
Xdhj69KqIk12wasU6a7Y06htEVeZYlsaxoB2dr13iYLbxx2y/wUwcJL7cHKp7M4t877Bml/NBIxk
ViUGYhxA/2XovE/yU5zlnKXzCxEB/ZEcWoA/3vozwaYH6ZnFp7yC1ocur4rtYs63eknrlIkZkshk
sgIRi19RL6nrlpvRE+e0CdP6BNLAxDXYHjrCeILedCDwwPEvcpyb+nQPZxOVaBN2+6nxuI1Gi9Tt
7ue497dO5mV0piymzw5rtDHZ43EivGwK6tZBLUxzYRve+WZ2InpwW3rjGDit/WAm43s+aJT+1+qu
73UIJES0aQM3W4Y1YGvmcooxjBtQmIywxj5LP5e+VXdfthOOkzkJqpnQM822txhEuRD7Y+n8H/bO
a7lxJcqyX4SOhE3gld6IIuVVekGoVCp4k/DA1/cCKqbr9p2OmJn3eUHQiZREIM05e68Nehw6rw75
HARQqfQzOrbnSmBmpGB+FtNBWcTdGi2uriSzD04h7ljJLJr3cDXMgVSuWfzk7ECE1oL6FJFjon4v
ZnofIU0a+Bxz9DBFSRKUqneqdgGtif2y5dMh8PmESJx10aO4H0kcbugwkfVF7Qi3aD5LoNhtbWst
2EekGaf0ZLQCBSEIIw/8T/lQABoqx/G97j3WKJZpbEcLwqZCjLxuzaAhBCKoj+ANMt35SCR6OX0X
2WLTq+zDqT2QDJTqgYN3sKp3PcsL+Y1UsDk4rgNQdRZoWoYFgT+p31JOs4M0wTQEPb6aiQ2OlpNs
TWwo/nk6WN6FqCe+nmzldbNWyc73sUATH3pevUHGFu+9CpCi7PVfajwGGcayAJuyTikDg2+Ij55L
A7wCAIP86swfUqhsP6E63YcSGYA/R8/iIzaHyr61wvqVQscqAtQS0XAbuqi5R70xwoGsAhhOT/7g
Ba+1tLErjNFwwGxwrDjHRDs6u4lsjVVoaIrqLPj6Dq38hIzQ9hIP14b4MhLuEXT4GWjrKrJY2CUY
jGbyTZbCyQgfx8DXoGUxckI9X5c2JKkm3QZ1ydkYkrKkyMb0LOfVHJA9DBFCgCGY421BHSEhnytF
bYbYXwZwvrBoTb1C4IogAXIYdWMFtALvRpcjv7L70dl2vfttDQwvHSCqw+hxnZfHFtnAR+rQJPKZ
qdwqe7et31pGYoau2eRYpBEGtgj+QPnbLXLjlPjdQav09hD06fOQ+TFtmara50mXbtgfODew4+s4
rzdI1vzjpDNutr9KBXzEn8xXCmHdZkjI8k7qHrZT7hlgi2W3I54KJ7m+DdLxKNl5ueziNL9dg7qo
1z1mN05hrT/mIy63TM86BBc/ccPwPmZjnxGqgVP56Dr1YbILWlk6onjVouAUGAjp9uQ/MV5/DuOu
hCawbrUBw1OJLVV4JwpeBDh6VyF1rMV5kh6l4f+oCtEf5yBcow+BbWTh3rbJfrQa0gJSc0oPGgog
EkcIGLAtgWJlym4aHU3MmdbKF8bsMSrqYzg69CAbyMDDuda5JCnP+psqjB9GdpLr+rWCtUIcG/+8
cmo6rAzEIHjDgOlbZSB70NTGqP4KtU6gwVzzGT1SJOGzypiLJqMHmSQy8jpyBo0++W0HHcXV3kzZ
dI7ok0RrHGsIJCX5jOOlbFniu/SlnSl9A49jkzqOQGkOtLKj/HfuORrwdGS1eYjtKmdSCerxCv7r
uXLqZpc48XjXkerFskGRtmpaj4EebWNtss+UYs+M0/eRUwY721SvFXDU/Sicey3eUcIc9lotrlFc
hdiI1LSFj6cR0oMlzLGcR00jrMdm95wXxm5evtCk8zdOkJ1jXdzL3H7iynkXM/gAjPuwh1198uYI
ruWQsJAgVdbdSuOxtF2kVZgp7bBn+dARYKXCogZ5TwyQIsiLOHdxKuaDGRof9KjjjWDrOYCh3doJ
g/pEEGhIK3yNsfGDigjh4CgOh8A295SpB8Y6S83+CPtZdMDfQ3/8IVwwaz3Ebc0NMRwiYDewE+af
bDQJ75lBFl2iUaVusuxRJHEHrT1eBzH44qi0D2yGVhQw1c73fvnsCtE/+9By0Lvi/gBuw3ri0Gva
T8b8eoeU+Bo0nb1bQNaOZpkEP3i0Eh2LOcsD00kiIha7ERZEOiJki8ZZW4rDNdn4mUbO6aoSdjet
xTx+x9j6/7SbjbxTO8qDj+bcpehpnpKWh6IKb5s0N71JkTkxH0Eo0QWaOy5L4xgyCnE+fGY9S1ay
pgBHgbW+3juzO4kAFkmE0WFpklG/fTapv+K3ji4LSEOaRrcf6vgUOKG964fwOpjwM8gSrtaUZdQ6
BAx9KKAhLH1FKmEKTIz7mNcNPsnoaQxfsfWiQW8xdS2/juPBRUqi8Ci9LNqlHboKXZFgPPjJCQUJ
CSsAlxCIRySc0cXOPCPdaU35/KfBPrKS3rWDdqGAYh+zdsHNWKulWxTMwHxBDMeWTNtvZWvNNskc
zJ0O3kapwDkq3ceujOC4iTq1EVGNpMpvCUiYO91Lxy7zP6zaR6THYplSQLDhIhGm+0gWQnXo6QWa
hlPvQGt1IdXKviYLvB3bbJVIqzkAC9hOqBt2TeW8u0EtTjVFIFISEU1VaTCdCiGcrXSzjyyinTql
+Wnp8krWUTN8HSr4h+qestj97iPGi5Dw0jzWtX1hpCdPmS8DW/tEJc+R0gxKMzMypZ7RALHz6UXU
eqclHY9qO/8GH2NUTxbCnIunB+nr5LXYSXDMBZn3zjowRAZFukTuRLukEDsgD98dBKgtXXQ/SOC7
ifB3M6RnvQW6XIrnEhjoMWhMGMLzJgIz+y50apuiXFmtW4LnWY0Kuc69Qq04jbCfBdtczMGzJVTZ
fEgeNGUrzPDd1naFIkSJMrafFvWaRV+5LvN6PGbeYzU6CNPnQx98Eeo4HicwRTtD5a8meNBsJSbd
28NfgWtpAtAJwgouol3vTTZuFv4x+p3lD1YU3srOGGwkqRuQ5SiqCnLRs4mQoiF/UQy2O4fQ3nLs
zlGknroe6xHh3d1Zc4f1OLn6cWwPckq1Ux01n6weXmFow1R06jMxxzAbY2uH8E1ANDmRxCZWaFnU
pqW+fmqpC0WKEnJttwQ3S2j4ZZYaJ0Jz5VEWb6hqhm3KWP7norb67MFQBt68WVZCWK06UZFTJ8cq
SOhM5Qi8uNB3svuQIAmPfjmnIgqtWpMVfpcOuIliR/MYVgyoHdnA1e1C62JHiOWdms7KG/HQVl6A
kiyDSxcll8jvo9N4y+y0XfcNbyfN4LkYoRg3cROe22xyjg2tBGy7+DucONt5oXwNJJy1UE4zkY2T
xFYkxlIYRv2NCo/PbkvCQVqUnYFPC7iovVego6wX5mzE5TQfQ4AzDDzoH50fMjI+wgTGPsymu9jQ
z45ptmDmpnMa2CyEbMxS5US21Iz8qARLamlT8JubWknagSP+yHI85kaRdRvl/l5IIstBiFmK6dvm
A/YgztF572oBVv5zSMv2tSvqYTeHc/95SDlYmcywK7fLwXdkBRKVAqgQBI2zSN9ONKUXEcYieqFu
p4NVUJ+2OQFciFC+Yz3rODHtZgP4ujtFeANOxLehiUwcklopSTiZ1ezCFJBGqqlu17xFDEaotYR1
isBV/LmV9A56DMVozTxElJVdkyhDnvIq1/Bc403R4CD0LUFMGOP7im2lpW5QK8K9cJQ8TLCHpCKK
rZuf+3tYHktj2pCBNpRb6Kv8ZJH5JyeOH7Hfyd0wFgkSxgdjxvoFuT9+WdRV1uNccI0LtJ6rwvHu
lRYE+9ARzMwzeb1R9BWx45GgV7nuFlnjez/3MnGzxKu+IARbj8R3SWUfkmhLrSBLXEwVaYVlGpLT
wxKUsvTNl4M/z5J6yGo3Vs10Wg7ofZE8t8bGRDXKsFGwjJ3VlsthZn2amnNcprW/DxuY/2yuoTHD
Oyjmw9QSv9BYHuIQdGRjZH36JPftdN/oz5PkpIrpY2wnztEDEPqZ19efc6fLCiK3iM8lgFSxVU+x
mIEPwpvuG96OMUAwu4RY78PMui2HTBM/RVs82Y2s142nvyjPbJk4/W1UEVycxNG5qGzUHEZT7qva
QLZpW/uaDHpJou4l5MxbW3qQb8xEt+5ELGuSnknfMYMfQ/6IYipvG1QDeRFsQuy6n1bXQrhL7frs
T/5DmFfyqSxZGgh3XYLQ2Ne0Bm++FzGuhumvptL2vtfRYi5Ji0WrW2xgjo5bOHwFvEPs621onm2J
5TvB2g1+hMTvyviYRAYw3mt/5HXc4QtcFWVsvtVlbJCF7osV2sHinAjFPytI1n1MuHvriuFoW/Z3
06bPoci8A8QwXEOm3Ic92zM/RAw9QdWf8vyT0Eb9K1ekMDj922hkJqY8B4JsDN7PCIzw1Lsd0txg
uC8j9Yv4W2LFJraWJA7DI1dxd+4L72g3hrx0oiHuMRvhp7i9dxeVP3Uyx87ldUgz65EdiIGhNgPS
G3lQnxkRi3EiuQbB+CYo9ZkF1uJfDwqLFPacPgGCoz27202lcpJu/WqOcxv8u8CKH+3+cxzC5MOw
CKIWDYDEwXwmkPPTfUsDHd+lCwW3amz9GeQEQW0gOwY0oasyzMe7hkbIbiInbC/H2rsLCwKo4rrR
11AuN14AZIt8+lNZ2vqmK5NxL83fFRFwR8eO+/3EcoQNiKtt09p/LqaRVaxggRFLa7iouh63wCgB
Ybv9z1SL6qud128hEvH1IsZb9GHkHcsNVUvWgfMkrM0N5zFKyNeDlOubLa4FnOprLJXihCt+OrlV
C9FHi5+Xh1gLjaebmnN1l8M4Q/Dj3iST15iIkptrTN1cv23mg0abwkP/lrge7kJQanQROAFTXRTY
24OXpIUBVXUAtwIz3C2CrUXGMxrVjV09Ms25M20sRdfScF6aQYFGmsURy2ERQrqO2gEjgXw6zzgq
vNVzbNLyvDkLDupFQJGHrBUyYg3XjlGzuF7kuovQaTkYA+QTn9NXCMTgrROiu15YWsuihw4RgND5
L0/1OEU/rL8uO52CbY3MQh2RrZ4fBk4UR9d/6coN99DzjnjO0YA4hOQZwRwt1FEw9CirYBik3DIC
AS8DvrxuSB1WuR7Kg4EdpWr3XDD5CmgD44d2G/TEXMOLI5GHesHKGpzvbgT6NFru2XVjnfLfLHwh
NystHsMAWp7ez/Q3wB2xn5CPacZsXqgeRzM+h2TqZFMW6horPqtTls7BvgVG4G873wFlN/b+hbOV
Nu5YMEQWxiYElUqb153Cq9tsyz7v9gVtzMBNsdCgI6B8NINF56EmuLWmvMWdhZAxCcBKGMaRzJ7H
JIh/U9TCfqbNMcm7MsSSDgiPqMWye0liwFyWCraj2yZATagZVHwFq0rDqRONUKPdWh93VfySRuZ3
O+Y5myOMNn0QfrKPv7bBsE+8hEpP7Tc7cnDWBsVFhsduNyimaER2/opvKdGJfdQELDcNii50iIGW
JNhATzcYy90RB0DEP1tOKttIIulpWc9NPHtl9e5dAsZv007yZ554EFrSu0yNRJByrYK+eLN7eYqT
rTKG5Kq8lBodhHzibCDeQPctKfJu+GQWNwlAvqadx7BpOrejnuxlOz0NOl4YFq+EdkRUr2sTe5Ay
yzu4BpQ2tVi/0iXdZIbGCepGtIsp9uoWQ7lj9DvaGbBwPHVxqJWmNBUHQU239xTScsroZpV9QAgk
mDDzR1LqaW82071e0/g1XSiHjfZEof9pq3z6L6X+3tWUfedlbN5/CnbXq9jAc5RN0Tt0auOxLvmz
a0VSpdVkFJxZDkZp8MRGIDYvDQ1PquIh6Z4lQXU+Mx5ykXVeZs+OEVwka2I0HOFlmL9oNVrqTsbr
oQAFYjnGl1TutJPNa+6lziqFnEXr59W2an0btpa1l0166SWlEM8BkUW5GRu1C+kf5iBTBgmJoS+P
dagbB/r2lzRmNsu1xF+3AgPA8NbGkTxizH923XSnO6O3KRmzmNUqtFI2STgtegtzaCjm6yRu6ni4
wRweUtt5NAwaAlHn+VsR9NtJdy4Opbi6BseXZmV1ymoQIxmE48RHw6BhIjMqHQuL3Akf3u7oYIYf
NUUhoIfKZScd3V4S6wNaPZlnevRzvzWv+WUaIa6YolwHWpGyMP4RhLewBZw3EvBN1TCgx5/oKwon
FLAwertzDCaffadnprHWYY+TaBJhIp4U/yzBoAIAUas+7Mr6PXzldAkJhM8v2ijsuywI3/L4i51q
SPGuSbYo7NsJQLVwDLZsuDwivASTR9XK0nYAAsrn2uIEkdOTsoXLfsncWIGVn9voo2gbrrTe8deT
8x7rfU95wIR9PQJST4Jq08IbLBP412Ux7rqekoAVgoQJhAnxgDLLTMO2sxjax3sRx90mhs5kNcbP
yISepHr0MuFUvOYZpXKE1ckq0gEctFWxa+aA2IRqYj7qz3TDVTXuAp9rrmytZz/yqoM/EzGK5Dmx
yNDz4infOCQiOJlHYG6ME90gQCPQae+XNtp+iMBrk87JWlePksJIz6qnbsx+5+TQOeFdJxbtoag8
THnRbVypPQLya55Cy3grRu9HnpQDVbfQ2zcM6XXo3OPq+h3E6CTGPjBX2P7mDVpMzyhnNgpZQcVB
jUJwpkvJlLUHgZgnpLGbHKKJdmx76sYeDq6tYxYwYwobq7buBSsmtniVRtrPGkOy7WOM1GtgFrPy
Wg648twK05UkfNrWvrjYN2El+BrzYUZhGmyuQ20tjauZnTudK03FL0g0MBjDiAeITbOiDvRXmTak
TxOROrmYfXPUHtEwF/AASVhFdZcQ1L3v0x1rmmuNUrJKAdALM6x5mwuJ1IRy6smTKs3fRoWtmpYJ
5w6ABQnn3A+99pip9BI+43VjNDw7dk4HSDn8GzzeogtLdfG1flVr6Qd+OBYrUfNGE8FeK9O4xhQH
oTxpZ2Xjd7MI9CKogxVI2lzBDBK10U0ZxNBC7iaIO5DUSsvQIErvqip01o3M8V9BhteUKqCge1+N
DzY5nErnEsTTsZsvqJoaka8BOvGIF1Al2wG75BJhnqjxz9GxYXCxZ31FPbAHHduaPZCQW9cBRZ37
YG4deg5lvgZm+kF180sh99xZGCyH/ih1TzxHhaQdhA/TnBeJgfkVjc2Z9NI5EY+oiSE7OmJ2Iclg
6/6Sez3PcEnk2LgIhKVkNCcAgxcNhbimRvxJh03togb8BtV7e2Np8VNVJA6w0OSxGznFxEDDLueS
xmEJWyctc7yXOcEUTg2VQhanLKvinauIGUEu/ijDUhCa2FRcXSGDqnQLQl5XETSCib7RKajkDrMJ
ttqRQo5gua6G7MDq9508dU5NA46R6vRLRIOzT/NP6yu2U/PeKEHEtuS+VXZhHTEdradeOlskCc4q
zOtiCySd3E23/s0YI9dKSHdNovGZ7FQaK4wZe4LsSKud2i0Mjp/wbs9yohWMwZdqD1gNH0aPPpcO
i84qUnffQPfb+/Ma9+9Bzimbi8byX4/9vasRj4vAc1YhqrzWcXqiMcwX9esfYeyiiaWKoNa0cMr1
uDhUmNmK0yJM/MfrK9+g/52lL+Xy48tr/nHzz9vNb1/MxQTH4PJYsqmgM131SZ/o4vHkclh+9u/d
P8Lcv5/3j7f+18v/fN7Yg6INCEzeDX4MCOq/NJuLgrJf0ryWj9adUD9kk8CJHBgvYkL1LYE7wtlr
viiKjYe2IcpdFW5xyFldb8vY+ULgfui6t0hhbshMMiTGsCDcAn+PAvkDNfAjJPs8D6W8c40WqL1B
UC6bJdouS+rav28ukWjKZYOD3u5jkV0uyt/lEC9eo+XmHxHwcjM0PEIel5u1kPEps6n3Qq8pZkkT
X/k/nl/eTy7azeWpdIl/m1+03HUMhIZ/3mm571nEq6C1ZuXMHPznofnFf3+tP+/19/7/9Jr/6TFL
a9yjrPeL/NSe1aj9HNcnrdH8I05d1M+LDnp59q8i+u/d5bHlDZZbf1/8r5/9193ldVlLCExs8l1U
c3PkX8ryv8Lsf8jNlwfNsmLP8ff5YhZzR4scfXlwub/cchS7n9Y99nProGo5pelXc9MvJLq/5eby
1HIA/kGJTDv+/fF/fcRy1xSIK/+/Eu3/miUBTOL/oEQbPuv/rkJbfuJ/QSTM/2DBR9gOOxoDdqr8
GyOGyuw/HNMwpHB1YwkS+6cKzfIcy0OyAanrv6nQDPs/8BnalmuxmZGuJ/6fIBLUltC6/RMioevI
7FHgSAO5m4NgFZncPyESotG0ThVMrVZcdQen7p5UVyNIDljqFJLFvAdAx/BJ1QiY0rxpBE/rUWlC
7DnyEiNFoOtPBbxBd2e7dODs7LOqEYdoQh5K3HCh6J49C0CW6YUPNDif8GTfwW+jjTzZa78LW5JU
rJdEc4p1Ioz6Dov7Zw4eVWPZooiWGiI4YzqLgUg/6TFdlLZEw8yKBbr825QTImKF+R1q8BjduU3t
s76H6++ui7xnf+MNyEUUzNSWMIG8nva9m+zwC56Ntgk2wURwsfYFax2wQWLIVV9JGBOYk6VubPoi
YuGkw7aWR3ihYkUCV7l1k2nf6u1rRgF6gg7DH5bvNS16rj12lL20qDeQjDapvllR1TP2IhjBGWQ7
168/lKvv2sq6axcIqxEeAVZT4DJ72Z10XG2dHNkyquxc9Bq/gIEZv+wC4wKfXJxlTAVzvofB17gs
t/TKMY+pEBdXWvr9xJ6ZOmhEdgvhVfwVVn0HOITmvWY6qH8mfUNPRrvmdhHcfHDIt0Jp+7zop7tp
ZLaqUqp6tLLFLZhs1PMMgX/utoWvbqO1SkTk7UxjDIGGYRSXHdXaQnYWPaUuBEHhvwV+rl0BwLFL
DNgsSM31r8sBjp12LY3iqTN/Zt4gEVTIBup06oCSCgqiFTKMwVbGY6JSEN/4luNIi2H5ZlDBp6Qu
NqZdmKzlDfY4ZS6pRnB6rxstce96ln931QgYlFL+2e4GeQcnqGLI9MtNlHbhbahkdB/1KWEwbepi
/GxbIlSNYZ/2+c0jbOHiJHDc6zEK92NALjZZlc1TXtnWA118/NJE6FUvQis4iI/AnPyn5Y6BCcPq
i+42R1vqfey8dJm7WnJhWMKmZ1NQUgPpGL9PJcxB9pcURWvzfSjq8dk3m9cOi8nPuM9IF5gs66ED
mnUqVD5AWRU9mk3RUowgEkYLtG/laJzAQ3nfKd1adalbbAWmoZMHyfzZcMx7z8HS7oieFKjKeIKE
Pv5yVXYMejoNYIQp9QBk/1H0XOKphxKBVi5ADecxxOv/oSPpZxNVuMjGWdIjwQt3de94KzfvJgzf
wKIV3/MD1N1uHSWu/eFOwbGkPfqT2v3aR5fiDU3/UstiOoSzzNKtzfo9mYotCSnGlaJSi8yR6LxB
s4kbZOP3CmkYJjUgxa07a5WyxMRZZgeCvR3Per2x12FErGNLujg+2vFN1vrbmGjFrbaoBA0VnBvX
t4Fr1nX3K/vUyF5/TLDVoTNS5zTrvPt6QJkV6I63T4fIJUUKSRyV/PI5dEBVxXx0WuNloGzTkclT
1SenM148w7rQ0A0+My1Sqyqwpluhi/ESJiGa8Qy9psvFdmYTRwCwC4AyTb3hqdD64Sk3jENrEy3X
1znizPnxPiTgsCEbdLu8AoqbBzsX6AgSjTVW2fEhwV/wYFtNf8mj6PT3Ib7LBANFdI4ch67GkJdv
ojSRhLmFRrwAd0cEi9TPfX6rjM5E36VvpGpdfcAGDyjokpeRVD4n6T8cSkgXDCb5c52n91FeB9fl
3hD0wQYdF1g1rgkcju4zIxDr1GwM7qh/izdUYOBqbPt5HPr2Vtneq40wFExGCv7OSB8anC95XyMw
coDj4zjLLlY1pBeNak5htmyeAoMOTUlP5OwbzxYh16zpXbkrpG8/lZZTrcbUV99UB1o6F3edksbG
0UoP90aSX3I2KVe+P/aCXRfSHPBzGJPFa2Bp9ZOW69m5ZbrcZD7sZwnI5FA65jVAVPnLdfWrmwrt
a6Bo5RxTGYxvmpXbp9abnfXz3U3RhdamapVxrGoLQuRcXwz15M0ilJstFCoytjDuOww4kO2cXivk
AyYK5KB4JwTNlNU7Lib/jK1boeNrfnca15Ph6Neyz7pXRyMBU0R6dqw6Hw6cV+MzCTQfvqc9Y8zp
1fuNJF62U9atGut83QkuYZW7dI69LN90beUfHCssXyU0sXUGxuY8RPm9X5QeSXdI6MJABid+5fhF
2imL8XR8N3wPurMVRE+ZKNoHt8tWEZrIJ9VbjNW+Ux6IzUvvjLi5S5Tb3QhgQKXpxu1bZWsUS4r8
5BAK9zLUVb+2ZF4fSxVBmqsURWfBX7Q8S99GJhorgmw6BoFo/RU94ulmO+2DHkzkvyyPzXchShfb
MhOvhNI0F3c+LLeIgGe67Oxw2wygHAdpsKGdb5GvgIwXm8+GUhAhGgGz75AzPImqduZse+wdhlFS
DqMIm3mZuqV6f5BJ/Rszqb73upYcEgsOMSJ3pkEnPUW5T28T7SJeEwvBsuceTCQfa058gOXqh+no
/TGJgkOYCiowRQT2MWZi79FnG5X070roSHrexPcGBbvqliFNedAYZVdtAPNFc771iQWRxaSwzwRR
84lRq3M304GcSDz1fhSv9djXD5Pp0492K29XJOXRNNWPwMv2JGwZ26FL+oPdVz8ZhKfVqDTvGozE
50CMfFMyiS+dNXxaClRNi8SLgFh6ignd0XJ8ijp43kYHvxUvCx+L9JhgQUKK5Zcc4+cpJg5xpA+p
hdRlquFBtwlDqCv1G6PLum0rQWS7aKjo6TdKo3TVje6XOYxHcrGJ0aOtums0W60KCzcYzkScVhYo
MQS3UNBtJtLU2ElnULs+Kn0yQONN6ZVfQZ1g9/PzV2C3E/TErWebiPODbOtF3qupjC890y6NFPea
8Id1a/1wy3Df6+5DW2AyjNP+W7aS2qWCjUQN4CVo69dE2vsac8JetWDSy/E7KWuqOam2bpvhzfbL
L1gx3dqDy8hSQ5q9vhGj2DQ0tPswfAimAhD+TvSi2/qd/1EQJbnKf8Ev4WRu2jW5ssDLWp86dKWT
FkL6VE8x1KafvO6iYJbFxliY7YeSHohKv1AFvk8Wyru02+djRaRJlN35RDyrmTo52fpb0YgnpB+P
6O49iBhcT+J3T8ZTP776o7ktDfbOgQ30UzsFXXP1J/p+QK04m0haAG7W3YbaXaNtxeQeao+dqX3O
wDERiGNNlSrWnMMoi0PCSLxyjeEZQRKCV60kaQAn9Qo0DSCVaU2mLyzv9BHp1bMRTdkGMc/s6VQb
rn6kyi6VCmJXdq7BJVnFR2XY9coE6Y90hivbdFCYEBxkqReSW1eNx1xPLmmprmru1FVhfcf6iVQP
tujICleDPlCw7z0Umn29wamHK86Aa+0rxNDyWnswtSoTN2Dunw3FrXnZHcHB32bBO3Tb/D71uh8y
U2ci0r7yRpT7WhufBdfjpqn6mH+jeciM6a4vFfVGxYXoCX3NRmwWW403fURsasZJvm5cUmhhHZNh
1D6NSXbOBOT53BXVejTR+fuVvuNUx2vmktM5BeJVFOY9JUvqap4ZbZUd/5iUiQMt5e+u3WDtgRia
PIPiWt291pn5A5scEh7d/oGu+d5s6RaNLkCjkfA7i2vE1NRXV0bUbFu0k86LzLwP6eo/Y/cXM8CN
Djq/akkeB01MrGa/3Wz8SdPnzmhANos8q8jibG9JbffMk84m0sidM93XUbe+OzJJxkjdWSWGKaS8
WZHdWXl4tGu+clIlvkI7eiCjB+WRXX7q4KKI0xuZvhB/C+aiLio/wMFB4Vfu3rWHQxGGFxbM73RK
56oyPD/n3i29hxRgN5Ewc57Q8EO4sNrBbljQB1kaIUGvwl/4yWlWcALCv0ZPWNS7ro2rFbXja5U4
8JjQ0Nggfai0yXRTuPXNz9HB9VXOSTLh1jZp1vVaf9P0+BaX1octolvA/OtopGIVw0RFum6Ba1oH
1ZlkvRKCidY+rrJb1/nlngYkUgW4uFWWXQOnZcgKKWsTx6S1YbCBPEyN6sNKUJNhwPlu3Z70C4yn
NTJf2KBh7PtrFg0kLUxOcjD76FqnBjl2endzSeWE6grctj0WmsTf0+lqnUKTy4fo0qoOtHWj63sn
Cja6pcRhVPClteITHWF7tGg8gIvT7Hv2+5QKy4r1RmGwWmJ/rLv8DzwCWi9WDJLOq8ObrHxq4NXv
ZKxBVnWE05jpzodW+RU8xk9uaz45Xh49J4X55vtM7UjutY3m96fOrrMdq6z6aHucUrnXovk38qul
GpgNFomKJBQjih1hRZOvV23Iaghp+/YXmpbiUUufI2wxK8MurU1qgk9sO2L1FFlFI6NJ0A3jRnnR
yRpDIkYd11+rLrb32oDcvUXoHzYRZWo3v8pkRDftoWLHHX1O+NbOGn8p3c3jaHbBthTpVdN6Y6Ns
99r3bo3CIts5sQd8z6poPkK4o4XUgtLShg+nku2RfeLRBjNMzpSbHWDN/4jiwjhVGbv4vBa/9KZC
BZdq9Bg8CHMl6eQsiMcd2afqvQac0lSQm9j4P9E2nq1kzqdhmv06KBj7PrCrWkimrenQuOybHb78
lTJRRhaRfAhHn85Z7q5V5T7CZGEzUZmvwnCYLqsUhizMoKBxr6SkPow+Azy26Uvdat02j32XAish
vWJDUb5BMGKxQS9H7aWGFqB1XrSpvOjdTsFpVnZ/6XPxG+JhylQW5YcyyYKtriw21oG3q1sUG5WD
wAOjwszO+K/7y4Om57wlxiS3y+N9BrHGqcf//XXL07GITuzG1H750YogriKiGPGvt1yeFD4rQmsQ
d8tbLg/1CheEgjA5UWxe+2aQnyGwYCJC1r8G81+b9rGvivt4pJCU999hxmK2GcX7YDC2HGuNKDpD
a45F3VytpoLQayAZb5Aztc67jcUpKadvGY/fysQm0iKmr0nRNfv+e0ogQBVF+Mwkds7CtfKaAZHW
DCQg84nkWuN7JBcUQd2mKvVLMUYIKX9NE+2ulDwmgEH6nSpJlIjQSdCmFWtJoMy6dkudkRPJHszY
5tSNyPWWW1NK2lbXK7k2Wtke2l6AZeLJ5RA2TbabevtFJf9J2HvtNg5s0bZfRIA5vEokJVmWHOX0
Qji0mVkMxfj1Z9B9sb1vYx+cF8OWlSyTxVVrzTkm5LEBcCZ6MvuKJOP9MJooo2oH+TuankmXHrFH
JKeqJqRH5lXdVaNDGoXQDgPs5+eaPf5V3RMRUtwJS1PRvyG+Y+4zbiK6STOI7avcLohNtKjOFr18
LswlCRdn9Vji62F+kL0tLkbnwYj1ozoYOLfWL/p/vrPp/1FKxZzEE6F77oC7jMHHptKzh2LNtuuM
s+JYX7pND059kHr8VIzxsctLnwTfE96KT0QkFwelGhFKlj6dS9sf8/IaLkCgK8iMNXRh2XIytFFs
bFO/jpUmMBnh6b3qp2LYkcrBfsYvCCqNODbYpKywVNL6GCattiEyhnPcanc/Eu4Znp/tBNJT3hot
5srgVGAUva96dg9ph7aBEsEiZ2bTRjgTi7tes45Otaqr7iBko9MhmJK0OIhBsABArSLEofdHiY+g
HLle0ydv2qKejIZxVrfEw4ocpZvSSpoN6q1beY2f3Fe5Hu2Nfjx7+E43ikkhVYRLZx7Jw7UJgc6V
+hrD166cUEX1jcZ1X7/Ro+wmXzPBpqy3Ny0ZRAMbaua0OX+mwxFcNcWj6GlciuLKYhflFo/zzNga
4eCzpgw7SO/sL4Bf6Dem0xLKV8iPyIWy0GaR5QPwudWzg6FKPCJG/Z3XhJsiyHZntzvqsid4mI6A
C0RtmDxxrln4NxNVCzrRg15N86aoh/pALkwwuTWK3f66KaOLqG3Vh7OB+snB0V7fzGbl7lrzdY6i
B6UAcc2l6Upkt72FWlV2tbNNrMSibtRQkspdWeFExMgSjqJ8jno3mDQDFXya0GFN0sfa3PWls8qq
2AVQcHDok05Utw8L5f7G9QiUaG10AJ05XxCLs44MLW6N5jWh7eAu5Eq77aZsu09TOFcSjwxqoOwz
E6WLl5KKNZ9HXx9PZl68TVHfXhkdB2cVt0RI1XtSqBOy0TEziyj5mmejP6cm1SNwgynnMla43nOW
oyCI+v4xI+XIsXvIKNXIyDbdZrL4M9rds2YiKc+XT4lSGJlUzthXd1gZohFfzkOhtzossh5pz0Se
l6pA98FJZybiKpl7HRSydVRTEjnS+9JRb5Acbyo53w1xrRw0+WKa3V6Rz72TYu2pg7FvDmph3mcV
4RWqo51H1B1bYK2rLcD6bhWDHI0oAFd7I5p5Q4V+KiBGbhZjNuihEKAw/GkWgOnZraE1z+gnaoQr
APLVysbkaLOiWZZEcJJce0MUv/a1+NTs/GB0yvVk9jdR/ASw4s4YqEJcUptqN7rTEOL7MaUIsMSH
plOfTSs7kvr6EOugiwsMZ0V+XFAbdq2DWaM9mFK8581Myk4KeUIY6NJl3r8mpocIcDE/osyGy09Q
y7a0xGOS5A/lUn8nLBT60nzXiIJQkNwVax6ko11PHQATUX0s6fQRsShoWvntetpJ9vUVqeBvc1a/
9eT6sE75nVlBPBb0/gdNlCH6662TL6hjiNR6bc0p23vL8ti52gMaZjMyoeIqFzxzd4XrvtXkH267
1SM84pTmDS4nd4JBPV/6UrphPDPvXktV8uy/pSLxgyNGMCID0mH63sfajekxNETxvNHmKhSLE8Lc
Qiq2xCcufSHdtrsCWY1ifepcwmpsghzBr4Z27qne7Lk6i2UkXzG+Q+V9b5sUZQudYhhNrtX49pjf
4l0Z+VOUm4l81M5CxOiZp1TDZZkazkOT2dm2nQ8WPH86vi7dae11VL37BIBG7KZ64FAbqmsw3Nhg
XHQK/lyyhPm0SX3f6jMVdBHYMQXPIqa79SPuy/rRKzwEoqwIuZ2Eukw+FfZlK7+ZMoc/IWGSTYA7
PBifJCZMVZl30SftNNr8UBHP3S7AdGziYg9WUd666efQWfPJTBMMKZbyUqTFq0F8AFsr0NhL/tTG
mLjGy1gJjYelNz8nkiw49Otvio9LmeIZjSdsmxIBD3zxxiaRb5w9uu2Krm8dUmLonSmbWZ2e4QXA
RYuo2RUSl+hIcZnMl5OusS+C6MF4jOcaiJTniOGK3mzRsLS7pFc/ogT8Wp7cpqP2ge2GRd5rbmNN
ct6jKZtFzVmp8wG2GR3sdbuN4wdZY6xd2zXUGC33zvz3D5jt0q1LbOhGmfAmxyZto5XSG7vWfuba
sQUbD27culiN/TZZIG4c7RIlNDiG8Zsa96kvHiy8YmE6Qz0aiYPn2AK0ZBB6ytiJ60rqwpEijJM6
cobWTgQRm75va7RVZGJumE/zfVzz+kU/9CEaMC6ouv4Bj7SBwnaVzVZ0svr+MhYgUTu1OS9INfcS
Wwz+uKNeQAQobDbapDNtSpw8tFypSzuaT6q7SQaNoduyRYUrcHPojA6rOKNDp70u2jtinKeZEcym
zFGVeusK2XSvWEPebQOMljsmgV0O2rVbUIcWLkktHCrtZhKWZB2V/hRxbR2mir67bqK7W1DbyA4J
jAMcBxGN3cNFbxHGMxDBgkKDG4J1hoG+luiPCd66dZTERiwr19YryYYycVHeONomS5MLURATK1ZL
lpT3vADtMkb52TeuSUbiMnPOxTdO4d11Ol1SaTzIZnquDe88xMwyikZ5oWNrqRWZ54mo9ljz4PyS
ya1XXNDSdP5Ik3mfLqT7sc37XuwFc9PAnpU533aedPDCDheC0cvQpVneIUo/aNs7nEKgdUzizg39
tVu7KVw2viZXDczS4R+X5Hmw1Nsh1pz7jd2hMMR195SYfSAkb2BIVKJOWrrKmNsCrRTxtYKzFHn7
sNHEOt0cSORpSmPX4DENpeZ9Ut5c4oVdbrcoftwvAzXJ/D0l8rNszVCmDrWrl+qbSEOHFkWhWhEo
hwnoSfPYP/XdzVSS4xIdCc3ESiLGG0Ukht8PKyWg9zC35BeHBNBN4lMs9ebZsZvpOKhEkRWYuK6R
0rJ9QJ74pNY6uUdj7AVM2HDRd+/mYhNyN5CsHg2najJRSLok98hkor3WhSzPs2+RzMXUhg1WBzND
mR7VvAa9wZrnCTZoeYIt26vfTZ1xUhIfZDnRxBr+uLVKZiD7Ji3TN6NWXqYxn8O0QSs8JFlo2TAe
cnUJhDafZ9H9qbDqAW02QpM+v1Y/aZK5tJ06NPPS9KM+Tl0JQXwAy43j38pu7JJUpHx2//SdS/+f
uV61gr6VdQUoTUbQY8BbK8OyKdvNMJTgOyt0j3WMtUn3YEXzibfx8F71cwocKvC01YFs9CqKeVJb
O+eODe1jEo3vZCI7m1m6gUF4/U6qxmtbOvMukn28Hab2rSvob2kpCZzJhAAdtxkXJ43Es9S3IrWG
DcjKZyhEGMGBH6bEpKmeBTnTlECPuKRTssMcdADgwaegBC3cPbzsq7m3Jr8cVpKE/TWaKjsYB95I
b5C+rGq2nyH69xFNfzWMzLZjlT06JFBvdDoB25ZI0Q3a8pZX1pkI+PBVCHtRujeLVBv8MxTGpOwF
nuOmW61dnvAYRaw9sARHF8mkXbmz36vTZ+9wk0XcktsDe3Knq5jJi09jjFune2n1C/HwyAwScRy8
br9q0jcRiSxbTWshNaCor3UFXatY7rGdRP6sLRDjm0oGumuX/piqq6iAYtJ6jhzjzpyAGEQpXUJX
w8LhVK8iBnTQP/UZWYSJ8OY97l3taLQoE50mJMiW2vbRqdEODywwV+UCPU3qYcpYnwC1gjOZyZOx
zxzF2iixqeI1GQzcvFxkaruduf5of1I2f9tk4kLrWWErUAkB1hjL4pDP83UyduO+LBaCH0z7MHpc
4rKqPVBL34meYU82JifFYNqQFtMhzSF1qYV6iAsN9alLGWKbJqLXZTt5XbRT+hzJuJGGVUeJYLZT
6ELk5AIjkbHbbMiXTnkRrYNBL8oh5/hdI47Ehk9bNaahYrSuFuDg1q+GYsCBnS+sRQKPyyznD0Ae
y6lQB9zxAjl1eQ9CZ9k2pP9EfT4xpOXEgLIjRJZfV1H6EPUjhQeAFtqza5CChXMBJkOa5GHGdHIj
2/6efWzYq6qHu5lJ7VA5xdVQid2SXnV6dWtVDBZq9tkbxS3uxyH2niOQjyl2LUv5ojsXLNLeFQMa
8ZnLjOl1N5EOcgUXRLrj9d4xQLJqEp4rEZBvJ8DhoTFUH4Q3+6LLYuAiDmusYshgpiNixtnZgjPB
JfS+duzDABDQt2QPJ8Uk/DKzqTcjoAFbHkWzzflE/1NhAytzVnUgABrXKFvAHBR6xNCBjs/IPDJ2
tI9KibtjXys3DTnyaAUv7gy9LIqK/EbJtlZbhDV/0j4WcYLDxzkS0UJkUUw7BGnEgRiSLZKjBahC
eTv3y7XhpIXPcGejyu62bHNGHWRCaHiDuDqQCeEMMma4xI6pdZZgyZMHw62MbROTuEQYCmGeUcwo
UTEujSfuh0RizYFVwCpmXNKoCRdzhdoxdDyQnoHF3cMbQM8/VLsSikm13BbKGYUfxESdhkGunBEV
oPxYYffLQF+CPRzinRQE5aK8N0l2cV9o6B8L5Wk054MBBt0fY8ve6h6XHvWPMRLPJbuCAA6oy/SC
mDj0WDTElV2jEELecDcM4AK8nP/kYkxUrm5pB6ZNIDnT6OdBdxm/VUaI861B3LLsSSK/G2bAdkns
ETFaQnMxhO3SR3LPq3M97FSqPb1KTmVbOGcld45xZiGCMkAZRf1rinpoN5PexmEe0ag4gah+pTvI
TkQSWm7r21zv3Q07CsKj2iRg8mGeiwHnMQk+UJr3Tlli82e4rGBlGUjJ1Olkc7k9ImbVtnU3fNjC
VDaW2eCMHF5Y22vmk3isOrfZZk5GAoihukHp9ady50aDP7YJlHRgP1NO/Zv3w84rCIdrKGP7lC0V
TfnGgM3CzBLjn85sdOVdBlrOim1BumkHGt+Wjca+iaL5bFQotDMoF1MNgyrvkYUiNdmbTvcdaxlt
rvwbMbzrr3Jqd7CNwG7SKzTf6CLgJCbmx5yON56lXOlaFkQz3mg3HS5SZA8Z6UL8yzLcv+Nl5q/R
B/k2p+/SkuDT0aEESPX9xHbQ3VZVEYhZ5VAfILLkZXYvjdLeleh/QEZh8/T8iv8a2/3yITcnCQAR
R/sgHCCqIv/SE6Y8qi0eI1KGkE289ozfSU1hIfIacsOyZE8lrTqLg4IbAigJtt8Mqp5QCrOU8/p0
bfGh90+ONp262Y3CaKZdNw5I0isBqyUt3u0ZB0pm60fwpl+RXVHRUvtT37qPg71LgG+GIhuJDmnO
nieJvUsTknniPoho4m5HoXc7N+++cm3M2XxSAReq09z1jXmEd+gFpczDxlEiDHj6gyRBnakKg0IV
AGUSPTOYakOaFfxvJEnHguyxvMOQVHLxNOlobNMJCpLryECslyU3mVj3wcpwHUegn+3qcugChSum
NbGfrG3E66Ls/jCKI6/dQHgVVwyR6NNVs1eA3zXWVAgo5Qy76GiaW3vggOOpWRmyzty1R9tp6HSY
3oOSFBbii+4LaRebKCwVG92e5W42DKx2HQQ4SwfxkFJsatrToipfbTyZV10tDq3q5ffuNaGFU1Id
uxjjp8hs+p3xg238sYusuxXZcheTR7IFThBNyXSelg2nCDuujmxRAyYPZtYFwg5miqUcTkKClHIN
YHspBOtNY0vgGJ14hsmgvsBzuG8N60NY+UtcEjdvZrMasqoNzr1Fg3VnkHJBAgruGrb+TMMqaZ3s
kgUyNwlmRxHsqw6gj9hysbs+590ywSsgHUO1mg+Bn+KqrAmki/pbWRuShYESU/Q0fOpWIR1W1n4c
W7tEIpGcuzoOmsbcVEpxjiCvHrRhnm80J4MWC6knSlvynRb1hsYBPexs2bWkmzYsxmrSN0B+ARKl
6aiuRnku6mtWUzx2FNhjdy3SLPpKSkZsU1Nj0/B2ih0VgGO62ld1JeibafRpjuwmKzqDPueaZXAY
uEN2nmf7QRORcW8W4uCNBARPsfaQMovaTyqBXjN2K2HZGjG2pFEw2L/SXI/8Kh1u3qRdNDqEljks
YR6pysoD0q50w33PsAVvyWEuQlzrDA9xbQhtYNcCHU8ze8n5jo8EfVd+9NT0SVu6hJhY+d7BfIWX
VQBNwf82t3TIokTucLB1W60w0azBSthYgBIO6EBUlpI3EsdgAY6VEjJ7JwAqZQzEdwT5pupt15QA
aACRLn3xPliNdkNyejCWH5Fq5U9FVNylhfFhFaQn1SUUogILShsFeeOFfTLeFxwKKGplS5b6uvtV
SEe1MZ7LZ6XpvSC1qzByYH4VQrd2DddltW6/4AdRmHpY5k1Z34xS50o5XI2iJi0aFALrFLupKnke
M4XV10DaV3rRblp3nF+pK6uzmaavteC6XNKuhr4FYqDLr0oO6r3hmlcqyqSD0VBbj2JNVA4cg/Jp
JjHcYDMM1Gpr17g2VcEUI5Uvkd6mgZfL105vo21ECw/7h/wztnVBai/hSB5ZMT60FWwfFQVyP+JP
dZywVDhel7EnEx0hSaG2vFm98rYxJDjef8YYwjnWLDbOmqU8NOqzSnXvO/ju1ZhM42ZtE5sCz20v
JFlAnsQ8Z8/0nCxsAEk/44ricVkeXc0WsY1ZRxaubpVbXYAsq3Vj2LaLUoUqEn8knUkTxMb83sry
W+ZTjVDKuRUQ4ne2t1hhUXN3hCtPeUoJOC7VUz/yuZkGcZiFQ4K62tDj1Rey0urxUR2gMDQ+2doz
+fIuMoTOyreMqA546Cf+UDM5emtGg2pZ/19QA/0UxJr/79t0du+wxv9zx3l9ht+nqSmFtjaA3uqo
ZVWz/bnjz33qxl4DFNYH0sd3iWr5zytGec2vfn5O54Rf/Tzgv779ff6/vwF0gXvt8H99F3/f5N9X
5HrXLcF/3xIDGvedBvLR0W4Njo/1Pf28+t838vNqOraIcv/7wrWSU0L83LXJ7TWaY33U3yf/+fb3
WX6+U52JkIiBg/TgDW/xyhdxy04cICXrB7mmP2hrbtbPdxjZVhj6/+82d1nIovm9T4bIiq7af+75
8128rtS/t3WwHnEJkYK23v73GX5++/fBv6/1+7h/nsYCGAKvM9a2mk0fPUh7TaNuiG9+30ijK0wg
fp7rv74VHccqWQa87s+TQ5zG8z9Zl7z8SQrJoUm4PaSyNcrg50u2ImmS9cs/t/3++PNdJZ1rJ6+8
8J/bfx7/c9vPk/z+uFCFsvcBP/3z299f/L7Y720/dyloZNGBX9/aP8/1c9s/T/PzoycbKFidlWzp
gOx+n+/vn/vz889TVX2dLdt/nubvnf7X0/48Jl+8K6/r6529Rrl1FWWZZhJr9/OjEwGotdYv//yo
ThIU2j+/HlUQrG6YeWvHRQWY9vOg3y//3KaKgbTkCYDd7yv88zK/j/3npf7X/TQv4j39Phf6QrKx
rpafm38eYNbEMPz9y36f4L9+/8+L/Pz4768Vr6z3c9YH//Mj+H3a3/fxP5/m547/3OfntgQFWTA6
MAxS7MjofJER/oTmVKNk9IGNu5W3sRzT8O9yMRpPigVnDECMXl9+VgNBC4/gKyEOppE7cMvW7kOJ
XThXaCmyZbMNZb2IAWDQtHeJ62DH9Lc9zsiQjtb6Hd261mSLbdcB+SPWjr/5rOe0zlS3fFSjVt17
SbbLp+Gx6VNajgotTYdwoM1EFjrqhTiso+Gm08SJtAiUZT01c1fOt3M9fAH79/MEPYGRSfYezGHp
AZI+XswzED8CIIiMiHalpn55xfSo1V4eJg2iiHISiItaawOSOA30kiopzk+laJJNi88R90ydXNuo
oE7xOocRRscUpDyXGloAhtiW7wFtOaqUwkzRa7y4Mrqrm/4wqbMDiHRRSSwhN3khV8yw2a5OzjOl
CVsbScTm2FHo6C4O6hQubwvhVRlKtvp8pr5gr8JO78bUIeMx81GCCMse5SBSULwv6rhcDLM4VHV9
QqWL6bkjVXIkwkzMQAb6IQ0sru1UKNdJzEQKsnDss2MXflcd5qS/pivBHiOjDaioQBDjTMPjzxQg
kmYajg2fnSWNfeQmySMB7GQC6HjwI7fzazbmnTvf5MP03Tl8MO7gvTJTZzw6eCDoc6LfCp5n5bho
NURGZmfX+qAmiJ4y9i1t8twM31lEAamqVATTYrm7aNk4Si33Umf8rbQuMGebT9qknV53oxlQGz9R
S05h16hiW8juy0lvy5ihPbpAHmvTSt4Zyjzf62vYEGQGKvNi2TpR/tYNXhIwvi/3xNjmCBESchkX
bdyZsghdNBqBbvKHx+gaARLeTat7H+yHej0taD5jrABXasU/mvjEBAc0M0gM9bGrMjbgXJI6O/tE
+ZZRufjtdFqPID2z5alIlj+MsCmTO8YDjfkmFSc6C73/bEp92uqcfltkgMNmmpHKJYlTb001M9lP
OdeMKUa/xRtCJODkg/EMDTNXdkuuoneWM0ORktkiypfnKM0R85O0iWZtQD2o8YZ5LRslmV/JZSCc
ZpixP1ro6JSwjLvobtaASjbuB6GjJiTo+H0elFC6MKZGjbpMM070E5JjUmHl8pIvTM0wQ8AOBdq0
vHjNjF/f3GvKH8cD+KanRnowNLVcA7jvFhnhiJ8LALbD46yBOoCS3btU30Kh85oPcHKU/DNvtD5c
GgpjGo91qLhP0NOA42bEe7RF1RPYU9ELUcT1wim9HeVIU1zTbmIiJYOS6WuvvluNSdmD6Rxq+EOX
NxfE9MXWo1Npe/WrJoczM7Ry6xoyJFX1SagRpOkuozNO1ABNmoH9hjYRuRGLCPkU447MSfaWqajU
yRo4S/MJ+FVjYlsrCvZIXdmofpXVV4arxYEK5FYzEFwWxfwMW+c9ipuWqbH4ypaXRYdk6KAOVdOE
2b1+cZvkghm+OlapBA5+hBCu2oP3Lqfe9WlXQQAByCooyO1I/yaW0Jeq/ZqN1hld5jOggGvIl/G2
1OAnq+jv5GJmwUpikHV3TWYoMcXVvMuTxN6kS5Xs5w972A1R8ZhX/ZvWV8yF5HxrZgrpyngGbTqJ
mCRYu00GYQ2gI63qabC2ox9zTBCR0qOOy96JX0f/UyOEwWZxqCcsWNi0mq1kj5io1OwOfp+OrI06
bEsrukONIoMxgoKzjpDtibSNqmchUOg4FMXLCDrQ17xiVcbTjui68rkmBnJrydkvgHP6ACAX325V
GjITEzFU9gEYhic70++GaW1OPw82U98mzbFSIohI9S+h5F9lqn92DdZvGq7bXiXwpXdKHDM95VoZ
5eAgENK4MH82yRy/aKgUphJd5ziLBzVrzk0HygQ+Vt3T6OxoWOkjbzjRQ6/DeqdKvQ0mxV7juesb
5lbE29mmbzgx+9Z4OgjohPxHqtyuQ/QitEcl0P1MO5B9deN0DuahQpzLnMaW4Ryaxn7v0joQk3kL
qK/0TbXYJ5pDPnIkpd+TER3a7ngFNm0T2yvcgKtu0BsZunaAfr6tMLtB3Dejb6gmPzKUT7dhwBcN
085IDSYDIxolB7ru1D6SCgmMpTR3wtR31jKe8qS6VJMamlqBED1BHjI3xWtKmIxQxIunCnLztnHi
bqy6uUcD/Air8Wle0Sxm2z2CKPkUk/2sC3Q1tIZJnwzteDoBt3RyGq5ah5RVs+2TqJHRiI5JqmAo
Y5skwEYoVFJ7N6bAMFKUaq9M7d+8uHi06/56sq1Npo4IXIt9Zxav+cQxkcku1HtqA2O4ThZERDDZ
A7WlqUUC9W1KdIDRcn7myGmLPbtu1IcFs750tJHYi5msZ+ttltNb3DETdAokoa6gTZAy8S3zz9FJ
L0YzvYIb/pMxpB1iAwx4eujN8pH5KhM5VdzXuEr7VGE6nmt8MZIHc0GQIpZ0CAA69WAqlp3pxe+d
2x3iHlsO3U1C4kukH9L505nd4kuusIDXkTBUJuMnFbmFYo7Q09WK+HM8QrK6y2M4MxrCiABT1G4C
0/RadtnaICPEemJMj0kt3iqzKTZJyrVZ0Y9N0bNfjlYql6PvVx11U0fVpnaIrbY+1RLjkTq+9Lyp
g1o/p3UODGounjwyd1j5HtI2Ihahd/jo47NWUyZY+k5m434SUdjtoW+HYPcsFgmkEimWq83ImPAt
mRkM9k59Tt1VvSC7QO1m25+861yIh6IHCstQCJMKZ+/oRn+KAlhzPkJhmtpnVCHXuidve7fYOv14
V8v4zSKcijkEbahsLF4dz0N/gNlz2y00tQyT3vDCsbHyr8jcoWxotZGKZgLboV5zSu7Mfl4OcB8j
UZ7xBqC2wQyEZ4bTpX+2JW054ownoDLipshokODy4dM00XMaJexRu/hTr8aVUhYj0uv+ktKI37cJ
UxUEPQ6uBTwG6M6reDgi3UqA+0Rv2GB8llw9tImhcrrhZLTeSYoaLlSElr5I8XwxWjcUdAVYqMsc
daobO8rGWCya/AYfssPH6Dg4CEpUVn6vOySJ42Gnz8JktXxAT11zzCFmQkO9sbo2vZdDICNbPnKB
o5K8877Uqe+vQSFvIX9YezeSj4o5s5vz+jc0v5t5VlLssv1b23lhPLhMNdKZ3yKZK2jStExFCiEI
cFAVTh6KsAZNYBMzPmPWhyC1zMFwDO6BOM9nkpWIv0OaM9TowKmNoXDh64Sak6XXJn6sIR5vJi/j
cGnSe43lx+96zrUoyhkTNtdxKr6dLqU9rjEuz41L1LlnBCcf2oQqZWk7Sm9MQhFhUYx7T30M4pVi
MabJNnjxmRJkk7XWSU/zJ2rtJ9c26q0FTQSZ7vRJV4phiztMZ9fjUmPPPrjN97hOuZrbdwr5tUBE
G6TbDWfHSMoDvVtrKJk22QUZcy41mF2YYRan30PomfJoCY2AJ4tAaW0aL5YYA00HFD6XCtdWh32w
3d9iQ2XYq+S3Br1xZq4ftMSqHWO2m6ZZmGIuyUBE08YAH+prbnVBQfTBTrnZWnmD7FVj4u9w0Cjf
eqS/pyI/RDbTwTQhLsw8l7UKLypBTFyUFKKLBcaqy92thyknW6xT23uPxE7+YbRjeOZ1OkUBkndy
NRBYYjUK5BCvGDwTEUnzOrXZVV8t94tBc2ao3xpTQa3qIRqDI3OpTSSjUx1dXMIaNo0aU3diykcr
iwHcRcuhghBAnMJ4ZdmTC0DcrPWe9WWyGUgaM2NbD01jftRVzEsZZ2DCJ5ybabxKzv5YCEr8AqgM
e8SEcMXUnt5g1jH3uRQOZ2lZjk1QanxO5mie46k8AZPHGWe7OuVYd+py61mBMUBYF1+G4UXvjooW
2urEGMBSHkxBVoHJdoxFSmAMdPGBzk/u6t0dCYnLcxY2xTjChXodEuODANM5jPThAUZ1MEsNMFZc
gG5sqQgtj6NfKLMXUJjADkxyCiqDiwWSPpEb3wbjio099X8Yav+sm+QnWPqW3MW7FHX9JmkcP/eY
3SskWG0cS3+3XPdPynwJq6A4GPq4H2bdY/Kg3TeWh3RK8xAVwyBTc6JdeUCQpmB8EWDtJzdnME5u
l4Yo0tEGlzogq7eah4QHcQeQs+bQRvKoIFAEeQO4q6gvWVGdEtW+GloAToL6eZQeM3hNbzZ2sVr+
Mn8juuVMK+ClNr9mJEl1uWTgtBCTGV1/51Tjq9ONn2kp9wtDbVvX3tB3whE0xnxbwaCLphZb3zIy
EODgqc2HIXfueoahmzkrTwOOJYUZ5UZk3mtmoT9B//QYyfveVBmEsnWH2QuYWIXgy1DpVFjmtakx
+cxjGdikpfmt6tzU7DoGwBLEwqi3njle9EG5qF5fhXEy3+NwG3zQBnclyT3DkEVgLpcX17snc5cA
db10IOGthgWZUWBTYK6xen6mC38erStkY5uh7XfSSdAP4XouLg0OUAI8oz3H5LatEyOYMoLKkdtx
V/BsgaLbdJ6viDZD5N7h84sJPfR6vKcEAoyN+qIUxRWUUn0XTfNOTFEohgLTS+P0SKrkZ9LA9rSM
A/UFnnAKjDVsg6qS3dd4o+YHKmnroKzKkyH1UMgMNi9DFEfhgfs1vJeqMdDgudnX7CQviUwCmKdk
egy9sc08HdHV/CzMtAginWQT3d1UA5S3DleLnTHaM/uXvGLCHjHt9KOM/5pnt2hhvBG3o4aF09lz
t2wVX9n5ZZq4elsCQWsNlG872HLruV0N8q+vEAl5V6b4qiMn3uRJfZZxEhq5lWJ6nY51rsN8jeDr
Zj2bNvTIjfxMx/mSo2KDo+p5m4YzPvAUmFqGx6k0jt25mkMP2vRMOgpaTwnzLI8ZhYoI8FUUmMVQ
A6e1GQxE9ELS9EtExbXqoGliC2axrbfqzZJ2+2QSkty5ztm0Qv8aDUwdxQW4dLVD+PbmoGZxFuBz
s0eenFF/CWZAoSOKL7I236mox7CBfLjECFUbvqypE5tJXW7axNs7gGD7N05FYiqq91SPQt0avkGy
nCMPn1fKGqU5bVAOzpOnTce5VVByNOziBWEcQ2uiK2P65zC9yj19p6yt8KSerwtLlaSUV32YImC0
GTYTKjU+cY6iBtFqRC6jaQctmTE8bgN5MPYhoR1IybzgQVX8lOnfk6mjHRmb6E4mX9703LjGM/qZ
R6fsqTahrljoLLZdFKUbRB0oktBSOuwWKHg5N9HsimbXtHZovKoko/wf9s5rt3Ut3dKvclD3LDCH
xqm+IEVROTjJ9g1hL9vMOfPp+6NWodY+1acb/QC9NyBQcckUOTnn/4/xjUpSXsasE9ih9UPBzrPz
QbkKaTKtWlV57eF+SAEwSVIEkUimVnDAQvAUzPpGWnRvahA2TIUJUkEwYrKGxaSIv6tTMupwuB57
+WKFwbX8ZuD14W0OlXIgC/WaqqzU9BqGezyAkFPF1xA8tT3JxUlLh6cRncKaQIZLDEiReEvBNunJ
qrRhVywCYSIz8ZyUR+kDKfWHgXO5ETkwE+3FCPVHWYdzG0TH0Jq9pMWCQjpIU3O2BFinTRj5ivja
tdqnYCAJ4e/aYqpa48alGBNz/Qc3T5iB3G+r7pRU+rFhALBUwmHqVnrzl8WrKQSHuUarQY5oIusz
hbvmV1mNi1bgJe0qtAwhcq0BoI4oaohFfI4WZjFdXpAOKeKm0uggF377mav9tQw7InNjjTVN90jw
/R6RRePQpGBOhdTepGPJFxOIFs/ibyYAEk0ZubXVuPgVZuEm1pJdjbdYTLSv0KypU9V1SQy5FKzH
yJOn8pToyejUVbot+xE/iQjcstA+EqnZ1TKdWEsjqiXBfxu3ymfo59c60ly+wr4LzwY0hGYeDrkA
/SbRkW5E4C8G5cFvBdwZ/s+cC0/y4lnDsfMkJO89GgdtlglJEEvmXDLazqxcKa30y+jarWxFjxBx
gm2RJ1+tv+zsMH2fpP4G3JghTMFp3BT8zdFwmpLhWMTRIxaKD6YQH+IiczYKkkvL6b0rg8E2RS7k
QmYlQBTJo5plA3lzd69Ujt7IkLlSJkqzYiTvUK1TTQjfCY2Klp7qIUuDPSroB6jdqm2IwtscDAex
snahlR9lhnCgKF5bFEgMBhlVDWmwQ/QapbXq/FRa+UtT0k+/LInikItrJlQ2EjYGFx13jI/5A/zY
nA+uj+1Vp6KXJlK5V9LsETGknRtoSHLUL9OAhSmU/Fsco4rVOsgvcAkJ31MV2tSI6YUi8PQqBw/t
tPMY24YRJes5MPZpkX/oavWOdPzcZ77pRhynnCE33A6GK3QrKy+OUWcGnlzHjjGQi2EIuaPE80nw
CRtM+9mrNMXVOkg/XPIEV0sdU+bsQkXZb7Qehfmipx5NLHbLH1Uq1sNoULwB08SqnBkdR3F+VNIX
CDKrMC0uddi+hj3a1+UQnKdKtnOmR+tA50Chln/C7udREX/1jfZE5fbsE7PMKoGwiLSSXC0u96ma
Pbah/JaNOukqbci0dig9k7TDUIV23ufRI+oFrsMiRRmKx+WG1dgj6N/Xso1/sfp9Gsy23Rr4QZR8
XsIC0letPNSl/8b0oNuGIVMUn0L9QTBVt0ZH5SC2J987kze1oFLWi8HfxXIVHLJJOBRGKZxYa97G
jNru3BnruowIptL0JUwNIQ6GGirjapoQfHvMC4EGAR8Aw0r4xbrXnrr+SY18czPOwqlkVU4kWUIR
0wx2fTSwaCSsUZkawSljRPcl5OOpyaSdkKJlrmaA40FisFAzQ9HLfMmbJqvaaoKJHH+yTAcHWPYg
TA2aGsgc3v3u78f8bBNzXi4xMUZKpmGdlzLXqlZjGZ8VXhoSR5KPr6YaHWn8dGvdwFNVWdO2MLIE
x4HxrlNHljBQ24bSCRv+nvUsMVHtCGiuM5j1LG1e5rRuvJ4Zej1wDetrCpBR+0gO/UfXgoCKdK4+
M7FcqtRbnuH/GAZpLVNKa6iibjw3VY9cEhVBgzdF6KYWCxNTe32QvnEDc9Iww858/1OJVbA5OiV0
qEqqhUWeQA/+Jp1hyQT9NyxTtlBAtGluDN/4FVoy5hfQ9hODsN/5W2WODqDqwa9a8s1KTh1SBDzC
x2r556KlA6PoZF0O4ftgmS+mChHDzDekSyJTn+LDLOoPWXkuYzAMKGse8wCHO0ambV2qlDSNMx5G
uzbMr3oEjKwGkLy09EpoJCV5IaNsONZ7FXgzLgiFM8LKJ7cT213Xo3usAmJ2iwnJGkI3Tmtlm/fq
t0VM2FqEn4JOvEpCKqG639mSUTYcWYphyxPGOxBS5zruX+EjMx0aY2yNSvYzRHNzbJPWCyhvixor
ZSWwuMDCQ7ZwVblWKL5Gk3G0gh9UUPFerBcvAgvOMjJzhsf4MRtefAVbSm+yRgsD5LEF1u+xLVAJ
FygzrJi1s4EsD4aMF0eidEssRuukBVKXUGKBBqV5EiEnS+Ky3qsn1thPupjdmsxMXQE88KqXQFAE
AqwwU/aiRQoXo8jkRwxYtIsblcohRSp0mpQ9Mf7OKb0SLM0l6TSzoJ9GLUk8lEG8S94r9MLWoql/
zBgSs4FSpd/TXOkD3tUsjLd2ZA0nKBCW8tR0El2XXH/un6S0YKKqVDiLIf3YCgUrrfxK4upSW/mw
SafFXZTiGZHVbZu1hJUGNKaameKTYSQfHUU+rjaFgNmUillahNsg7pcJtPym6fhfqVYGHq+uL2KG
ZmmQkbctrSf/vaLCgnFJYO7aHjAOYBrEUBmk0PSYjFx9MC9A5ih2dqJgef2pJ1PLKbOOCJVcq5nz
0/bQ+8HcdhUVv2juBvplHDCWEpCOGZJdw/TOHuuku1YZTaBGa/hphoIYxfgYaHAVwJEfxhQ58kBZ
k7kUYRQ9FhpWU15YqWAHyJ89trTdcZQyiBmygccmOuaqeLZKVfFUsavW/URmSRVj0EhyN5SJkZwD
Lg5BoDb7gXp7YmJpiJPxRc/xgYrtM10zfv98BjZHRdaPSPdKC8rqrFszjK/6vlb6dS4qtTNUeXRo
DfqnVU3RvlRGYV9zFMMAAxbYIvdkAfFqWUSpasv8s2i1/dxvtYSRNI3AdZM8sMFzFjOEFdNObZae
UC0Kdidl+LaMpGZem2r2Ag8nS5HDQhhUeU+/MWs50Vhm6dpLlmIbM6TcdwixyGUoEdpQ4pvlFG1K
kvx0/5yO/BPJxCmspDXJs6qqoKKrDvhrb63OvvWlVoeyl6Ch4bRfZeNLrfMXVxr/pJxgMBsDqM0N
LRnd7G+apRH6g+HbpCi5D4qrSAmFI4pGN7+KGyYNlEeQCK7Pvy2V01qpGEKlZZZl0OtxdRIRnDjo
NyoLd1sUMsGVOzX3aBZDes7XFjLMMOz596oPUVfbh4wgwj6ebuAYDmVv9FAT4gI9JdYKktCwwQMQ
GKOZFwk/akbQl6YFn6VCaKFhkjBDD5XCoSVbNQALyuZ6+SW3Kbtoii/94tQ1ffMlDXtzg0+JhBPS
+ewWDepKrqpNl+/rnCNZ83FNcSJBZimP6kTEWTHmJDfIODuZVmgcc2opfRGx9yHKP/04f3V5dbWI
K9C06jI3OmlnEcbyxv9Au8e7VVnH0P3kQ5ZajSVDZsqMRxeG/jTQY9bxT8Vh7zah8GbVqolUoRYd
xjskBapgEAxh/goTlZ4ObS9Q+cx0WOeQzMKMlXWtJxeMldk4JSsu29tY8aedjhXHjlj6qHnHZDYo
xjVZj15aRo+tkIrr2rzIqsDEUJxe+hFAVSNSFR7r57anI6IP+O6CvAEDRFSqPqYz3z44hk37Bh+9
aYCY99HFZLXPIpirYt+PN1VmOdDhV7NDS2DOvqkLLTwHYL2FQqFtwFxlaNDzFv0b8Ag03f4x6ZKe
xImvwaSgX8aU4PtAeGopChDyZtmBnOsUP5Rn0j6otqZt5qIF+RBYutehMUEOi9RtFsdXIp0XYj50
G2MuiZ60qF9LPWs+qHEU/8v8W1SGz7YXmbHow0Zi7PGSvID1mX7iKPd5L+YSwWRlLBv1A39RzFGF
r6gutdQLFTCeMMgTId5kImyh2lcuVWPFuwJdsqNU8JHwAk4luSY4eWHl47UJ22E4lViz1Bohywg6
K+w+pqk4c4WNmQUT+FkWEUzUHB1IuZ7ioiFfl3UHFqzyIs7lV9ygBWnD+FEWLd8JK0qvYaFB6Kso
nGCg68657kSZ8Ita+/AuBBu6r8jYBfXUN7TZ5jH/ZRjwQQ2VpVHdnKrFmUM45ewFUO3O0XKjUX3L
BAt++XIPn8qvXqPysGQTcCkwnwAXjJsMgbidIIGgQJSsTcGCLFj306qsGIf9UnqKuyjmOBBvTRkO
K0mWDSdQNqaOZ0ydrRvxF0BlamraRZMNbu2zkMmGmbmQXY9Fta3G5qk3ytmTMSC5PTClMVEDesd0
52CBVB4nDy5iE4tSa+L9lejEMYVjjNVR2bPySgpXqZvu1JfmQ5qzQ/MZv2op1afWagkJjEBS8n4E
8EJLe6Ma4nPtTxT5KTPiKPwcOgkmqUFbPu6kF0WvDNQd72WV+144YrAuQJfVxjmjI0bkqYqcGOW8
XwrrnharlArNqgBaFmPa8vUea3ixS+puBHJeAQ/zT0DJjoHOWoVlGTrYEl6sQBxAIaGHtkrS/qLx
myEXGJthXiSlvlZdQhlGh8Qx0f9UuS4FactKAG+m319iH9d4pCn9qs0zglhT8G+VZP4YWo/3sH0Z
W5Rmas10w5hQ2DZY8RVl/lJHgu8U6Kzxj6FzgM5Z+qsCIU/xs2XuJ6D6z6eA9PXyuU4QU7QcXHLz
NCbN3qpR+ODTdNGZP0sJXANin3+pfY1PXpFAy1myQhCYQTJ4aaf0X9w+0LcWkp9dGY/P0oyFLyD+
REsLdoChfsEN8DoyF3CKpMDXzXg1xOkThAj6pgZOfmTkyOmmc6/QPdBU/y28oEBhVHH8YXY7uV0J
fX0EPJZ6yDK2U++fy4YGsUEtIpGIwKCmFzP8T7cs177reTyq4A2YpZKIEu4xJOc2R6eAIKhZJyo+
rWSZndFHOetxiKU7aTBs9sqm0tqtBDGpy8ZHYZqlY4cWSC41LgPRBi6FxuRd+ZYTBZwxrAihaGfq
XAkXA/abTHJ2heipNsN9Sy+NmtuHrLbtAf0no705rYW2tVYNHGVLXZD40TUlwtwJGOsL4sVVaav3
KZdyAMluKpUkHkdY60bsSrLwHWjdR6Imny1EZY5+2Rsqfhc1Ghx8UMlanxtwtRQh4zhzBSGmg6bg
55MLkCAqLjYqDHRsNXZzj2YZ4RMj7C5u42d+/wfjs8YvuQqoF1CmpejfWCK+Q5ZVWvA9NuNDIxvf
ZdrezKl5pAsBhTQWCJY3WvrOuMsqn+WAKi3qHfqoAp5rXQVvJIaWaZOnWLHkJ/kH2ZGyLyvpU/IH
MEs5OrGlm5W3JEmwUgMWlpfbftT3PYFcZAwbnEE56r2MgdvXhVeli35qGSc2LOuRmA5kbT7u+fo7
N5obQdFUo/PiXKlk23HlZEwnzdbaZGp/HAFK4J0daJ64nRkhqRNJwAyYqFalkbraYnNh8Pky5G8a
mqYbztZxRJK2yiX1V5oFV8zC4Q6G0G7U5ruh/FgCCGPinh10QIFJTnx3O2mii2yOfFUKP12ue9Iw
BoemLat10FQP+MBcUSPbpkzUXc2iNGgrYp870AOZVbWM8BjJ4u8Q4hqmhXar5AJ/NzhFVaeKw/SW
RZgeuMI0YIEIrT2VDWds8uU6GJHqbuRPYVlfFFJpRqAOfI1oNeCjXZlUy52amp8OMNeuaJc70QRD
z1CSQ6xX1wDWrS2PJR2rkSbGSAwNyimPVCQAJeW5nUUJanO/xjUBXi1hUlY2myIH9dFRE45yyDvt
mLtmOB8j+NUO6TO5K5btLjDjLXHECNVRHEkAGF34NbeIxWI64nfpG6YAbQAHjkk/AIivgIZeFQNW
sAIhWgmT/KG31VkV201GaLDbSsx30xZ3CPNqgdjNAtb2cGkD5bNU94HCqDlGg0E77MdC41CoGsTK
3vo2pvaD4pdamS90ULwxD+iVJHuFRWkYMI0YA/lsxOOZ2OpzNBCm3UnbMkiztUR5QM/0yyhjhqM8
VXtlJe7gyoA2q+VbM8K7qSiYahmYlbaPHSvXT/msPPpK/KAypqxNIvSSevaskrRLruSqGTtdQYOM
bBQ3jqlGYoGLsUjI1aiskFFyzwyY7JToYpakebHNtlEBqronNbJtmZVQbLTyEQmAkB7Usf7y4/4r
aehVEEclVQ9p1XWcNBNWmOIV3f1XNGrfXV+4RK6tFDEtPVEY6ZcRryZVrNr18JOSLA17DGQUz4Sz
UsyE9hkvsTFuRDJvMWVWK6GVDxEhU+Bl0eh0XBC1Bq/t4QcttVuJJReMpnZ6S11rFVdYcfhEsn5J
k09VWQAHyZai7hVLmMzvV9xm31rVoA+wOknPVlGjRrLewg7XOZ3OgwAmwUZo1yGcHQ9aZj7itaLA
nZnPYt0fOr84///kg//n5AP4kvp9d/0a/0fwXaw+2o//+M7bqJ1OH9n3P/723H6E/yX44Pcb/hl8
IInW30VN/BN9oP7tP4bvpv3H3wRJUv8u6qLMYlEk40BUjX8FH6jy30VJ1nVTp9MnWZJKWkHDIjf8
x98U4+8i/ymiJhkabExZ+9v//M/fX+1SpFNQ5M2/3f8PuleXIsrb5h9/kzVT+dt/CT4QTSpxiqig
zFlSD3SFP/avwQcFqcVhMZnTUZfQzaQJhnT63Ga5+8umbnSsgfuoq3a/N//9BWrqUe4zuvXQoDR3
CmO+ROGiA7SK1iPh2GGNYb30BbWzrlCRHlcRK1fhEhrQiuvOPNS1MOwAEJmuIM0/YyFEl3yalwzx
iaDSMYnXRS3ojgDrjUtUABCxlnFCGMEpw1S1wzP+FgrzK/BnRKDEF29KFcVxMoyenFEDyZidMaWQ
Gi+t9GSVQcy1m2gA1XL/S2AScl28bwpg3+fH+6YKoKDfm3MxrFhtUbsUSqbK96cicsz/uSv+8jH3
p/6yl+6vuj8oAgyKmlnySEToRdeYfRw59Kv61/sm9v50rarhk7Y8cX/ofpMEhIgTul7+t4+pQ4tJ
5/7CFJPRPzdVoYduc3/n/an72//cvT/255/J72+83//fNv/v//qfL3jfCqJS205RPW7boS534t1u
tGz1y839sT9PNIn4z8f+vC7QSgb3+2v+vOXP0/e33O/CfAzpE8Et/+9eLGk6XdX7M3/5xN+P3t+u
MelE3rB8vwgiw1yFv7/sv32nP//e/bP+7Z+63w2XgwJgJoWaf/09JVQRMHrLffTQpNWXrDzKaVlz
5/fbaPEgDQh8sQAtm9jo8x0CtV0a1IV3f+j3CymCYlb610t+f8b91b9ftDz95+5fnk7u/iJaPay5
7pv3V/3bx93v/p+fvv8Tf/mWQesH1DAiqj9oASo7XtxLyfLl7q+sAgGAkTUI5Yq+K0zB+/1isdzd
X3R/+f3uLITxbni4P3p/4M8nzXrLh9zvE/CT7+5bf96Z361df95jCjTkukxmxRxyUV5qzi2ReRiA
/myCRiRqCnHN7v78mGNfLTVm7sPiPMPmrqz6zlBXgyD0q0S9Zpqmbe8YSn8BUuZRc6AVIjCxINEK
3ppTzjkXYTPys93vTWSBRJ2zN6lRLzm0vzfvj4atsVdjwrfv9+439zfeX/fn7l8+8v7g/en7C/+8
7/6YLy8pAnEerqtgRqFDAPVnP1WQmv16P3eFwkiRUhTQDLopaftuLoP4/UZpRgZ1olC4pT1T7iR0
i6BzavIlu3HYDVY07lTD1zc5+bzUSU+zWj0VWkoFsP+XAVPXDnXWTFv4wNkOHxL2tWXrz839MbB6
5aqAXUFDlP0x17T3WPSB9BBq5abGFbmnhqRvwrpSvCAcxp0fcJPS2FlHs/QU/U6oDxqS5XufBbB2
pWzIPHgJEm+jWiF2oIpW97sZoZBoKKnL9R0qsTEhFlweWiZhpkSITh9DlIuW8FkZs6NRVxZlng6I
UzVspe6FcsGHYnbSOmsQMiLzYJLW1IkDe4ArhKj461GaH30qwEifxQ2CwWZnicCeNcH451Zj1ir1
685RljHajMBXaHqDLo/6Eyc0gzcVaNQk980/D0a9eFaGcCZXnTPofhMuCW5/7t636gkVnZItxStO
pPtNgvDCM3JpC6Rior+mi+JOCM6V2AqeXuvlSigHToEpayhRBk3jCDBm8rq7yFY//D4QleWX+3P4
3bfuj1VpjYm4V8GhGCIFyiL1wMU0uzuRVQNc8k9M6/3+/Znf7NbJqqeNqaQrJBrjDtjr8gsrJQMe
KFY3ut8P0X3uxsrnVxnkHoW10apu4y9x61SmbBDUAl2wWR13vzfbagM1Wd6G87z2h1olTNBEeV8i
L2ZNapMTb2Hql8zfN5i41GHigtzFQM3qBiGYMqsrGmU1vWkFl9E4Ay4iKFOg/02KAifySKGNGc1G
mq6wOqdHXOQK4N/H8Z1kZhIcTLI8c2d+STfCD8uLQIET5qAg5FBMviIWtBfU8WXwSn20JAEc0nX3
6v5SyJulfNtsZIwcoduPsuMaGLzkxtUCgoyNDQvPaD4F4kWa3Er96vyPPls+OgbGgLKM2MVx1b6A
6K4FVww/MuXQAcFCvDbuO3OTBoRpriAD6sUrLK9s/kYrEdPjK0P6q2st2NI9XcgBkCASpzdZk6rP
eIBUjYCFfR/cjG99Ce59hpdRdPTVN3V8LCBWg0BLD5SzkHRm016FOhQeASiU4sZE1AoUo3dISQR+
N0MbKBWvYXfKApJG1Vb5WrSnKadYWwHd2OwIPyOYbANQ7NC91uMK6iGf6JdntMlZjtPIEbrDZD6g
tBu6W4akuAsuZfuFFabemXsDgTZcVJS5ETw+WqarPN2GgobAboOxGdZjkDwYWMdUxxdPQb/TzU2T
OXTvlY8hmOnJeWJHNsVWTg5Zs+0rpxBB1TjI+UL2rwJviJa4Df+HegIaFovypN2iF3PE1/rFFHYj
Ld2fGIkf87WzdMyalZBufM3ViXtC+kV+zuz0L/F+tNzhHEQr6bk9RisCewKYFUgLFUrD20nfjopX
hlTjba3+hmE1p/SKjmbiSNEG9b4+E3P4Gc/MIxkmF+LcQbSuhbAqdM8EujjvauOSdPuYGJyZ80Kx
R0pfcfJTBC9qcww4jvYkw7C/WdiKgRfzt+m28IMg39BWjGECh+kY7sqA0rMLoFrtvZlMqB94yyry
I6Qa4wofv9nupJ+ivubJFo2EgqS+cthPAk5MCFEcnXQVK3MbCy7YVBCogO/4sPadqCqNCuG4LnKY
Vg6yGo340BgpiwvXYICkZe6pTEjjSjyUD5oAqQKG1W6mbxyumi36VZ+yJuC6Yp/O7gALvj0gOsFy
BF4FRoOtHuZkst3xfXwOa5onkuWm2rWVt0MI268/IN0Br45rMUZ5i5Q5RWOyHea9zsr9O36nmKkD
Q6JGJ4skiD0M2cGg4/SEMk8V3hDERMY5ekUxrsww83aSzgzcyd4shXTdgx/gQL2US8RF9EDSKkht
nFjihTwIMSJ8OcQkvVY7uikO3qABL0+wwoZBeb5OdmxLYAUgmUDLEg5x/dlmXhJQ3ZeeOvNM67um
bWLZYFf0LxQw1jMQNs1VTrBeoCIvwkSLNAZmkG5JNuobAhXdwPaNtWK9FKFqp3jF6QHvoUMUTGZy
teJTGiSi+OzSFfv8xMGMduCk7LFXbQrkmu16AQt1NvwNmKSEyTqj4fBNItTvhdu3zyyckBCU++5V
U16rbkPVr910D/KXr7hJveGrgfUqKazDfapLj+/kw+PJDrJi62gWnOC5vFH9VSMgMPt0L4LtAQ0j
P9KXbQnKZCiWhkM/HHRxHX520Wm2VnhehI+Un6tqRXsSvCY6UdpCVkbgd/Sc37JjtQvP6pPgtvND
GAH5pgz0rijnEClX0dk6QiwitONVX3lKepTGg6Aea38fVLQ6iHtaVyZ11T1MbNRoI33za0RzQt1g
HMS3MWGMuVg3imLWr+IFnRaS7g1ao0dCFkp1G1znfaLaM4XDm4VNavIwAg2Ji86bahZ0yPhVBPIz
uxG8rt7aNCnXOkT4OAJWyaIytCmchYdSeNJIZJmf1JnC2HVgUdp8WOKhBTRCFkhsKxo/MgVbPJXr
gCQOZKXF41MXPk3zzjQplbZOhDUgJaoCZ/VjEP8M01sPPp/1JE6EW9aQhdwe5QDLG+g57oiA2RyR
PoD5ALk/BcDuH/Rx0zOyRLsSAnn1MZQHSYBo7rGH4M3Vpg1gIILETP0wtMnjsjCesi3Z/Rfot9g+
h6+RuufTkz0LmlDB7IXE0A6fdKfyhocCjKJMZjykf8CqZHd46QqFLw339hM0ZOGFtUdEy5OIbMjR
d0gO7XhtILRZ/dJip7xhi9AviQsq+aqgmlvHq3w/XfTaVd79TYvkH+WMy5FmuPg1xS+6qvFLAKHa
ER+N0xC7fHPJ4WQIb6CZfXTimA2e1Yv5VW5oNB2/6xuiWe0U4xYIINI4tCQFjljuCK7ggPV6aFaj
428yh31qh45kh2vt4Zf9XbrdL6COq20o2vJFOeUb+TIxKDABeMYdxhmT3+KbqNiICOqb9oADgkJ/
ptLRdn08c5g23DA98tKhWDf9VofV4ylUrS++gWLmOaURF3sUnDUfpzBZzHYwOuGKrBSjWMEzJUp+
i0QL6WgIwum98cpz5I6kx4le0DywXFrK8rMT1OvJjXbqqncwqMmUdbFc5Kd5pxhYl1afCLsdUG4y
jaK1dNuq+A7e0W8rB6JINgbE+5PwS3yRgFPh9vwIOA1Qely1TXYVn4NdcsQoiqiGSAc/PtEyLZ4L
L+ZbedHVfKPNwXMS/imkqs78afCtXWTa2OnCYgvsKYCqybSNOAL2LV3RK/II2iiE52g3kTOMMhGr
p2fpSYbR+Si/IDlf5ev+oiE+tvtLstcdhZ6Qve4IfGKnOdpBOTSn/lJvfe8dcN18mA/VSVlDSAs2
CNYOuMiPnN7Y+xKMZYeRWJ6n1ueaYSPdIlAqf+QVhQ0N4TQftHX41m41Utw/Jtfc+bv35mM8ZKdx
RYSP6TH7OMi7/IC/fV7THXASR3DTFYJvu7Pjo+9QVF8hNTyma2sN3+zSbnXTKZ+SU/kkvEYP46r7
iJ/IPXiiG/JTvQxuudXsElq73b4FNwTJGNafYFej5tbiFbdZa9crac1V48ZIxqHDHsZBnOKARkRC
NX4Zw4fL/FAfCBwpt8lJ2Ggr46A9lSu0407uWZfcidbGG+noQrsKj7gJ5rfOkR1o2w4jFEBQBN1v
grJBEMbF5Y0odMcLPCYl23TP4fASP7WH4Sc5mV5/qD5SZj1Uvl7Fn9fsFD1Mrv8TvuVfEGvYE4wx
2h4O8hEvxIL1fcwfu2MuO+vuXXyOrrC6QCtzWHFSRfaT+J3TtXTE0Zmel2R0+8n67N6BBKsuKYLX
bGN+qM/1G1YHWAHMWT7qt/iX6gwnEJPjY7JP9vKz7vSX6kpWqksz1xY9+citM68E/oHPEm+Ahwnc
ycGy2NrB2OgO6PnX5aDbCDf6nAxvHdUKmErvsBO6IypNHhzt7Cpt8jOXxF31zbFaPON62M77eN08
z/uAMaa9FYlbHLk6Jd/34769xecQqzVXF86i1bjP+L3iVUs8ko622CF1o0TGSmQAa9JvslzaG89x
MkXdSpf2JmsUdg2MWS5Y7CbBRoQ+fs6f8aPgO3FCa9cGKSiJtjp5Gv1n1EzPwqd4ZFzWHW09buki
c7Zc9F2wGbcjP8h0Gr/qN6w+RFatOd5zdLaO8gsx/+QUL8KZ9Jl1sCm4IsXSBvme+DIor4j0tsE2
2o4u1+IeZqWr7ISjguw1co2H7Bu7otasQusrQXwa2JnMJXO8JDdQu7q1Dq/Tg+gZ5/nQEd94rGFs
AclLOFfEN/q4br/xL9/RdWBXg9QGA4HohanyLj5H1/k23gfA+yiBwoRBBaRb81x8B3TNyauwtc+O
NyLZhijO+MFl8HM46gwEL+02X41biaXaR3uudtZnhmoNAd8DGnPzg636LXzVDigAxuVbz4cgdpqH
vkV3QavL7h+Nm/hcn5EdEGSbXZf5wbv0Wb3zFek74aiqvvvpMN+4IPafMz8jQpJ8GYwZ2JgikBXE
sDS5gBVwce4m9xM9F4oce3xQTsh2bToyTugEbn1mLOUy+T5nx2HyMNWdGfLS83BkvyYb0SHkdd8h
7jjLu5AzlCmQI72LW0yy+sFyzS0nvgqx08EKsMo3I8ON7lln0RNPBdbelfYU3Oo1iarUq7BEcfIG
m89wVboaunquaeNVP/R2wQUvPvO9x8qVGCSJM1uzGrsh7Ag+ja/5rcUr+iW9aWeTa3e8tk75rdzr
23YfNo71IMcwadwudrmkyRemg9RhOGifx43C8FxvBweo2156NL3KY4bKJ3sXc6U9MKcYvs3lr0dJ
vYdGu+m+e8aJTbahJedIm3gdP0bX5KrtsSM/rGvc6TeZQyCxR2ElP/ecmVfOWf+F2iI/oPqt0HOO
XPFl+pg+ykv9lDxkp/aQMwoCkT2HT8ajdK5TZ976O/CXJ/MqunDG3z7jlfAAapvTWdks/+sjaE07
qh39Rf5IL4LmxqU9LA51u+0d4RW7vxLZCVMoB4fuqxkeudKIL41/MNs18+KdviMD0oMxXG5ZL1yJ
bDoxzeSolZ9JS0DEgcZt2I5PwU7dWjMe3LVsurPxLU4LAf+a6BO/Irhn46l9gs4Z7HSOo5oztniw
bnyJT2SpdhfH/bq7V1uButu6bCisjVgf3ctuwlKIvNN+7je/HyMSRjFlnVoB9SdzaSjct6SlRHXf
+l2NMgF7FEN8ZRVCEUpdysn3m3sl6s/d+1YwDaYtD7Qq71Wo+/cxxXTXhVa5GgzpERzEuA3pvFb+
QJYj7lIJMv0WXzNWt2jfCO89xRxpoYWmvVvh2dugfaXNzFmNthUoFxI0Iyk2pPieZWryXp0GLICX
G5YupBLr26AC94WGB+bXsoXiDs8tXCF5pMHQxEtVH+sVfYW6IdzyvpkQicBVYGC4/F/sncdy5Eq2
Zf+l56iGFoOeMLRiBMmkSE5g5M1MaOWAuwP4+rcisrp4X3aVWfe8J2GhBYCAu5+z99rllYYGdcPO
QiqY4XMSCiSqCUpWyHaPzYzUE0sLC945p580OciLXWqDmU/FwbreNZJdu09TCwDtVHyiF6X6Yl9p
Pcyo2zGhQTWO10l5tRiL8jS1PtOg6/ekqkVHwMxNWuBFRlZi3AKOnJt723E44XbGmRrtVmCK58TJ
d3ISB4FP8zoqMlVkgerYi67otuDaHrldlaNPSSNz4TTeSrq3Gu+trnu7FtyadbrrDlWcVJvcofx9
u5iu/TtbUCj/uq81ZIaPHgNDPSlKKpa+Bgd5Yq+uF7ebtwsTmzERDKzAbnXQ20VrGJ0Ng5O6qB9j
cJNIIG512d+1WvsqrLe7jEud+sCqW0JZzWtO03itDE//uubJhNrn9b7bxR83b8+7vYyMIdooAEDe
rbCh0N3/LMweOUoIKCDgBFBAijNMxpnBag7WYNv7SNyXQ8vvGilS7qfIFHssdKjhGzR+8Q6rTb60
JZjVzqUq3l67NmNPZ+92rQhRkNRpsczn8YIkoUaPTg475Ejk3weoEmcJ5mCN6hu1u912e+D1LTVS
/yWwQ7n7fev2QIRRY5kl1Oz/duftdb9v366qEdl4gPNopuYK8JphhSLykAjqxz3KS3pjt+u3u28X
+Lz4b18vvm5+Pdr1MRVXVW5uT/u6//e7OFKIefH1kK/rh1AGA2QUXEaKoF4sFaZ3ytDaEYSHYo4q
A4kHo+uzefkP3uB7hktYK5bK703piU0TocD/12O3a3+iARESwvm7PXS76G54PxdZPhxyZQPa4B9z
exHV62FefIEAMTSxe//kFP6+fXvB7aW3N/23/MHfz7w9/vWmX6/5/fZfH//76aOX1CQnqqc/XnL7
QB0IFPCCmvbX23w9789v9rfbty/x50d93e48NHx2BBH0C8r4++qfv+5vlMb49tzbm/ztk35fvd37
+wdGknWmDyXpb2zH/7hNbj8GHgQH4O0t/rZdv37nHz/m33+Dr4+Y3+fBfaZN972/NjUA3Fb7+Qr1
vF38cd8fN//dU+gBUNf6422sW9Pq6+m3a1/Pub1tcwOEfj3n6+F/d9+fH3N7iz/e9vdzAmd+HOi3
reX194W3BmyST82mw0YxXAdySChcXB/94yYeDpqLnJ//+Uh466Lenv776u35DbUmO/Rgz/2bt7g9
43bx9Ta/P+Xr2/zH1/3xxf7j29ye9/VJt/f7um+8dsH+v/7o/1p/5Dk+mqH/+b9FPf+H/uglEwkS
wo//pkH6/aJ/apAC7x+263OX7WHhskMLCdA/NUih8w8fxXvgRoHnhV7khP/SIDnRP9D/udZVbOT7
NkKmLw2S/w/ezQnNwA9C20ao9P+kQbp9SvtbrLT78b/+B9+Kz3cCpq4OX8NEkvTfNUhQ8RuU0Ym1
HebuwY/w+LlFna8oaQwZM+EExBJsiU3QdbReggNLlcJVpMxWWLPvquusbbpO0bQ1OWQ+3DeKArw9
MqW8Tg2bVhRbVTBQwR4HMA5gCoQzbf3n2cIHQtjTMoqYuDskPkkTwJmvlrE1PgYZFX8Z7juzf/Lt
5zmkf9QjL6cyxwKcwIwgvS9+zbN4beMRq2xL3TWyaL4m47vuL9mL8HraAfoAhcqgG9a+533yOV4n
YRXdKMaQx8z2j2HfW0tQOXh3dtOvjJKoG/gErfY108YgUNM2CKMF7MBgr82EhbJNgyeu/XNTB/a+
b1xsBYFcFqTZ09dJR3A4bribXQZqP0DIm7TkAkUT1ZG6/hVUgGIqXtwJ6Bhsab2cMBnlIxUeVeSP
wnwpox+OR0EqU6c8i57xqVLqssdhX/bwYdl9j1msxDq5TiuBg/NjvLvKyHHhe2QfiQrMdQPOisY8
zcAmnVkfmzWiV7uA60G8OaXRaO/j3VwKfEVvuaGT9Zxnm2GO3UWR8f2ZGINV4LBHuty9Nd5SuiXl
4KD/NUZBe2wz/1B2/OxKSkITZs1s2c0utkRg6cU14TaegQkzVcm6jpKtMyXZuTKHH61WEvNCPgMt
iaOXyZ0skGkoWScLoxNRRLauLHzeMXk/cwLwDQs9Ee8UpAOaohEACoJxz2oSMTy7ksW/kMO6iC7T
dWEgDfg287Xr3NbP7cSWihIg635q8VXc5KCy0bZw7mraziHIudHgdUzOmmsyIoJeDv53uPdwPkWh
SU2xX7wMpYd/1Rtko4h2o7/NsCwtwtJMlhVm8Skvf3o6+qbJ9tJJ82MOjU/wa81a22Qam/EU3gl3
lZfoH/qWgrfnbOqwPorrDN+2ahLU0nAfsoLJ5t5bVvwsMmOKx8aynHWRADgx4P4giGV2rd1mN064
BIRLe0GU1qLxq6d2zvs1iVCf42jrVW7nYh9JdUx8VWyC61/NG129JFQVV9t1dXm7EBUoydnAfGJf
16NGMtnLBDQD+YTEyQ7XC5dSPVFp3hbLEksCsHci+u6ahMkLz0CvfudWw19FGG6SAVhaLgAW9y4T
7Epgaq0FMVWA5n5VWS5/H7JZDy2pIf6A5LwfZVC9isoknqJcEYvQr0ZSzamiB+ZOx9dQbqQdt4vY
KHdom/TG65nz92nQ7Ys7YwbgPVZxswwM31vkqWHgk4BSEbUBRAg2jFF1p7wSz0U+bHMx0lIuvH6V
K3/e3zCrMbDdlb7KlJqMHJvG7B+E9MFv5f596Of+Gi7Gfdd5yDno5Bltfgk6gV/LowqjoVkMSYJe
xyH2yHazVTmU825oovWQmNeOszyneURIpe3Skmqpnk+6okSr0ZITwr0NpEG5o3fx4LjQmXMVOmuB
FqXD/nOHuQbFuyQa5YqDjTPvKUOeg5+HaXdt0v10yKOMu9FYpTr9CNNernueZAUEMYuqmLY6o8fw
wyyicW9fL+IZ+CpSL00HS8tri4Qct+ti0QnC+zYJ2LQ08IhmqHYj3Ph+DCYwJRwonWGVSzAc9Dtl
uydEIdkEBk1Bo/7QFcYzOVmXRGfwnTgVYJnvP3G+ZsT+BBOWSdvjWOoePCwOKFLYS0Aogz1Sfqwe
dj49Ygg/kmqaLj2MkhvClxNfXFw7pGhnEj1QBjMs+ZXPwbsOR9Kd5jb5JtKx3pQRbuFY64AzQrjM
9YT13wWYnxIbaHtEqEwang95kaSwTc2BEJ5s2V27nRPZFNeBaBTuqU+oLU5JrY9UC55qcIubuC8e
Cqzb96MFylAAFkwsIV4m0XDeIiDwdgtyCw0zJ5vBc7zq2rbIbOzd+9mjgNWVRrJpCMfaYjdIFjWC
qsci9gGzRSY1tMJyj1Zn/xxUuq8Ejf6CtBLXzZCHDPOHnTb3qShaKF8ODQYtSCzrIueVTUu7eBoO
k9mOR3BNpDcXw0mmmbOuZ1veiajFJlo6VPh8QA0YbTSWmoRKVjjZoCAgm+HTGTjqxphocte4xvcC
H+ohphCoieiBA79fR/01ZwYP9iVJP9149g5Nd8XJEFuNPkFexDyHnPK7jMMOzb7Hf+rUjLhb4zxc
uGOht4UV7jyPNFwbpteVHnUUyK03MFKbZT0Wr/3gmkfCokmsw+F8bIZc4Ujqi2UIVmFpgLtdxWWM
hTMBk2j3+Ys/YY/OEc0tNQFGe8Z0wg0wH0NES199SIjHRBoE6GQk0RWt9rcjYcf7oaE8P6poePJI
lIlL8rNqFC9YvnYY533gNgifinS2FrFFPacqf9QOowj4rxnPSHjQmSt3VhV9y7RlbjUzMs4TsjnM
oeVtS4MkDYs8iZPJey1vD7AJ61XQyg0nJUgbWXFJM/uSz1I91Q7emqZPHqURA6bP0bL7UV2fKMxA
vjXzx1Ka2To2o28JJAPDcF7ioYjfew9bTkbs0Umw/CdL4kk5894KXIX8aJZLMIDDPgyy4UNMm9LU
xj6deypW4Cs2OXaObFGVkugNjPamyA+DcqmcqtYfH7XT74LAuOS6iR5cjZZlUJ044KNzKOpKBTBi
DBxMMxN7dZaCaZwVbUGEfGtwoOIZonkcTuWHIaNHx/Crc0FLS3oKZmEYTMe6PYLaoSTtxfZeBuMp
GJS/TAV2iyZxzzPAtDUsHDk6yS50FTV5xZNmn3lZG+vvcg6Ti0UGV2130cobQmS7HLKxcp7YRfs5
9Y/MTgcQHi0GcMt4U1mFmzaqq2eybU5lnm+SIhfHWBdAi8d+htbwlM7CgE2rISHFIHjhPTcHu3ef
PBOtSlYJ45yaE0Vln1Nr+D7VSXJhEmHSJcVfKhFb5TmKj5YKH06WQD4rF6qRFDnC8T6TzzIsPM6Z
8G7muUMzwL9tCpvuubLeZqzS20Sze6iSVakITlbjYS4Lr6hJO3DBVMNrgEU0Pw1ZZh1hnhabwWzs
18zehI70D9EAUsMKRu/YDtnBiGwGXzlUx5xQ87hWxr7tSaxUMJvWePsY9ykC3jlG2m5aN3OOWqXe
NgY2ao4mAF7o5M8dxxfKSm9apX7yIViMnLNcwyvDTrzNE1x5vaNxwDdZsyvdCra3Eucoh187Rxh3
U3tcUZiSpyIwkn26zoVRHtoc+Y/d5sEzvI53Tn13TpsNz9k4rB187vx0jjhmYdR5RxqpVZqVx6Cr
/spz+l+OgVdqzqX3Bju7SN5x+SsMTgq6cm+mC9I+yUFghDxP0nmMJtyhnPDB9ZB1h4Q49dde1g4b
5s1iY/QBDbc5QaU4AmQz3EFsLWSKy7mAgEDtzHpqWt6uqEF6Q0F7HXo8+2YStM+mjbOoUm76w1OA
4XHrPouZGE3gLsYYiOcaxhUu9pGzeje33/u8pfdkGckB3i/i8sCnZKaaz6ASap9MaDL8pvYIruqe
Aa+ErZV+5lqcvaZakm/S3EMR9Jfx1GIYzqD/yBBgRVdCMhsHFjq5L1/SqjB3MZFmS89rm20xmxuf
sx2nKWQ5MdkmyLt+9pVvLib6QWOXMpzjXgIV7HN0sF0NI43WdcUkORavE9Soo5skLOUk6TzUOZ2d
V00ocABJ23kKSiKai2VS1eBSZRC+pVV8yEo0v9OkEJuFAl5tT8ctqkjXCbrxvonyD94lPtQdXfYg
gI0FetQ+OynxXFmkgSiNJOzFo/UGOeIOX/hjMhKnPhM8vG2qFHqpafY7y2K754m7aqFXXDBI0yiv
+wRmKxhwk/SbdYk1ZeOVw6/RadKnosCuDsHktRZKL4nKLHdQyoF8Je5unp1TSMjAuupcDmMPXZfO
4osq4weZeh7/HDR5rZPvfGMnCe1KcrKOUKKLLSrhec2BphbZYMDQSbS7Dad228a9cbKN6ZgzfPac
7HHfgQHOQzBLsIvKQ5pV3bJni2amb5yYfZ2xKLIyshEsCRDHDBLd3pBNtqs97zPVs7Xuc5QFZkSB
WiZ9sMkUZFtDVs1pLP2HTA7fdNQWW6a/BNarFvisnxzbrg2X1NEb3hkRt0hQOc28c9A5v7wY515n
m2IZuXV+5nTDfKO1+keRw3GZwFcsqnwgjDIC+zrEeUxWeIA+IalorjHDWPpxcj9WobyPv1OCgFKD
+Jokeh9B5ohMqK4AeAxT8JD1xrAdx5o+pcpImfBxTbtYXI52eZo9yEGMTPDCJGCXOA3eJifdVCIo
n+vYPFOf5lhMK7jUnWT/AOycc3wM7LUctsJy8Ea1bHTdrbyC1kIgTJQeXXMwEsVfXTPk64pU7JkA
I1nMbGSS140cXosRcGDmFtovjMhOO/ycpdsdlF3w7Wv/QyTEiWlXdcugHlBoz+TtkeYUkVGWL5Ic
GozofflA8NJ3K8VMDIIiYdYHdchqsFIZObIfNamULFOA20XubKdrzFPYqnGL2Qxm31RhsFLhqoWT
uLZ8NJwtQIxhipqDN0G3kkRdxJ6FT7Ar9DGI9ZngBFq4c/QQlbk8qab4ZlSPniPTJz+Ev9e51sU0
aLe1qnk0BALEMEp6n3KkewLCfqxyJnqpS+BB6tNm9SC51nB4K4xc0+C6ByP4YTbDdLDhhKLf69iX
NFLM5knL3tkXiodiO1lJv0x2FezlXWjTuuvs5NAnhr+eeif+5qJPTIOoWY1z+z5UPUeQdalFkH5X
hEuIoluPqX3fK9KzrUbU9zA+cgSrolpHHqgYCMUGvEnL54xZjduBDiOpyvJhDHqOXp2bW1LfMZED
7Ev9a7aZkAAU4cmoJhyQ2TpLq7GYIIb9tyma4KAMyCt8otyXpkrtlQ0dcFWTtLYeHPDn2Nfzwcvf
GartVQXVH/m5RvSdAC/r3SUmc7EDzPUMjQiL69TglLXJQIVuQ+v4uTQW49gwc+lKOsWR06BUCnyC
JtMXomWZ1pT8n2y295oh4K79hCs+PpC/gUBNqR8WwSspLtNNXnhbR3feasrcn50Z/fTK0Ua5Wv0F
3lMgnx/WUZv7JxbDqCx9khuASdovjkszNiKYPqo/Co1weo6QJIxWCypGUlLxu9MA34+VNr5kaZHr
ghW5hezXP7El3lyYFbsmOzAVTB/qGX0pww+lhPItHe47u55e44R8e/5zCCQ6t3qsHOKzmmTaGcTz
KSVfSNMo0QNHDAdpA3LDAJNraPiGAgX8PIQhOmh0iJG9S7x++IuL5Yywp8CM/pTmDrA0tTY0KuUg
EBzxSoOFRXI/Ml06Z1lvE0sxZYREkg5m9JvCZYtOmrJh7IvvPoGid6BjktUV3ZxAin6sjexpVEw9
QYPGG/k29bli+Y6dUVhYmgxKQhTacFPUBLcaa6gDGuIb8rBkaDm7DcBmDZrXKfmci4riypKEEfJm
Zx2Sg4xDABNxtFDWRzdXzepiB+Or0qhZgrFhKJS22MrZXLDLp3upQ/fCqd+7lJVP3m7JQOnL9iHu
mxDYNk5K2wiZkRE33YG4+26naseCqnwnBXjlBlBXZdYRxRo5GTP1Hi3U2JGx1aHYFIJKTD/K/myZ
1F9CftbST+MfOE+QSwi/WrhiopJqVPlO5cNDHc7OpTccwm5D0gNHh7KHGfVyO+f8aD8zzOXoTT3T
GivdCg45IMf0d9077bQ/q4RVv0W6uuX2CmJ7lF7cROqNLsXA6A/Fixh174T7tV0FZGqshhAVxoyx
u0tOZQ2xbGJAp1uFaBlNqW9XNMzRsWL7aw55WG96R1bYJRX/fz9bS+k+ZRrPRjfYB4ECXUXet6YD
LFjtEfbQME8f1fUi9ev3jqiFB6/iAGXV5yftutTjsCAbh7Gxt86RsQwkggLcVjhWSCdKcVJMyclG
WFEBukTbhS6pvwJ8CFRf2n4EbVS0oFwMjrCmzT4NhZYm6l4tAt47OX0QX/4uErkRsQd2TdRnockk
aGfOWBHyvFI5z2xlRTdRnj27/T7G7hbL+aaEfzEzDjLPQdpThw5pSlh0nOITnShj57PwoksbIsK1
tXN3F1+rz4nf/3IzH6Z0g5uDOGrssKaJ+dA+j7esXW8jtTxQthbgXwm9qE0kKFn6nOgJ1HL3nJZu
glDYeAY8iZ6/kymlW+wyc5ryl5PfHdz9SN1P0EY1RSwSpEvHh5scZUh28upV20ysk5bEUGojBvMN
T1ebbsKXXiMDhUSCWaWZv9vZJU2ZKbTlG8fku1sBlVG1Q3CU338fUmTkthW/RHH+VwH6ZgNj/9BO
UsMuDhaaAcB2yWfoIQ7P9uTe2bn16E0UTqlR3Pk+8ZwFobzB9eB1U8orxmNg4SnxtBMcKL69JBPE
xDKtWyoEiGFFZW9cYEUk8uTPbtPv7BL/AQVtFpmNMS9dNuTSMkBj9OQ6NtQsG8HuM+v8u6Q+SO6B
HzPFdPCd8mOHav5VGuGxSGbEKYyT1rgK26NPqjUkZrALLer6HnkX9ctPGY6f5ClRNqZ8QOAwc6fJ
3IrK8A6WteqtxF8GQx8tIAKxtOx++ln8PvvkVYixYD+V9zIPgxWBsAfmDBC+9kHUbS3XO9gQaBfu
XBxlYiN9nGoTJTAhj5DzONQAoKlBb0Pt4R9s+veYOKXAAj1lzqzerag/TLRDkORs3WjfaYXukTIL
i2nUo3ljL/rsINr2ryRgIjcTdSHIpgFceYj0/GmWlQECcojWZo5HRGefiav7HXSRBfW7S25O1s7q
EA92MJJcyTkqDJyjz0OObwHAJrprUbT9z7jz9HnGglFZyV8an+0bMxW010QPeFmw0bF+CZhzL1wj
ITY6ZmbXOGxa0Y7gM1vZvROiioLKCIrzMFFy6AzC6UJ+G9pPNLQeFe8p4h/AjlNLSF07VDk2GlzE
gToJHVQl9j1cT7xQ9DsMR74Q4AIcZhd0sno3HSNfVsYvI7flXs4cceW1uuA5DubSPFuaAz6qPIQ0
PpNOCJvPQuGv5HMajSNMlf4SBeArEcccB8cI93aJWLPBsXgqBw4E2hvdN48p7WgZjBw1q1myWi6u
IsSm6CEuArzHWO92ryzJUMjiUFxNozJwKc3EgRo4/8YYAw/0GNIU1Ci3RgFdKqqGU+h4x6huH5jd
IZm/GFfWhG3obmMFVGF684oYiUJ4Vmm361MWniNCcnILHv1xoDNgd+Rllvay7t0HXyNxawiEm0mM
ryIiVJMS4UqqQ4B2BhX2rjEuTnNv9Zx4bShkUjbnWZePs0mAda7BeOf3lUD96tmOS/osWCByn85J
ByupV/N7bJuf0kZNJiA4LVjHfHK6sYa42Rhmifq+/0y0Va5VesqUvA7qaloHiUeeb09WWEnszwrw
jlhHfhpseo6/vEzKY22W9a5mfoC7MVq7+jWdYnZfn6yUnPOdoxHoDUDwAR8TAi/iX3E2/5oK133w
TNo5cDUfCslKMisYFK5VK9eHjhOAUeXfQxKQJ4xvQfc+tgwM3py8pR4x5z1WgG58sIjxXvU24BaR
eIcqMy510e+GkUCf0rSGpQtRxYo75z6y20+OiAqepgKSdXINRJVAlItTHTGjoLGE9WAenrVCnkGQ
/XB0ynZHmsBSExAGQKubl1UjXvJoePQ79KdhR1OuwhxLJ4gZul9+1CVB6lTmX6YGFfo4d9ZSZpO9
VmLyj0FLrOUQPJPiZt0VcQP8n/C5rcggeZr5hrGOHA0j+oyaSr+V5nuTKgXnMO23UwcxvcO7up1n
lXJq6uNtt5O+Zpmj13YRvDpd9S2g5ryKo3581ZoUqpkWZ5whHLXfdRN7GK3TZ0sR7ZdbRrEVQdAD
YbeTd0uEK+KqqnNQJVvaknfsiJBk43RbZ2+KaeUpR149GdRgZ788UIO/GgPFca4wM1rM8KJ2AvHt
yFXn0CUk+4ZPsB8NzpGsD+G2xTHjUVvvk9jfT2mHATcaUdfimetcPqmVk4/hs/lZey76Sf+Hbitq
5y2WtqaARmSNTP27CmkYW4zwJyex6d9hj6voJW0lnJaFN8qFqWb05vDS6N7Ix8E24Wrn4TpW2Brd
QP+o/FTsjcqcHvwheFA9561u7NauAKbv+VfamKHRtlkBvqQDkb7yARg7pSqAajnPE8UOxPe8detw
R0mdqC5tbxJ6bwudVNPO69t1m6tqjz7zNRJ5eOfiuujVBKYo+Kbm5tke5JOfBzia+m1S+Nuk0tUu
UWZxaRVpKjnTwr1nRk9Jq0xk7NTlUl/de5xWG8c3zvS+/PZUIWA7qoFB1gyyXZAaVMlsltLoEeq3
2uDEZHHyLvrwMlbdhal2t9SpswPYbt0bhVlsspaxqspeCs+xjxVVE+HF5oX/MBPgq++dgWbRuy2z
C4ztjj9eF/QTIE5BQAcc1qU2qZV77X1Y67OeWXUzsE7tuAPq96Ack3mh271JojTAaIM7fYfrCZbE
rEhDl+UTOS1stwzxNev0laFUuJSUIcOGEoXl08aeMSOhFeimiNXPXOGPgVIde5P9IKxsDRwrWUaK
PBi3UpvQYPf0Wz+OvhXuiFeCFkMlpLnWcUzdocQ9XhjX/DDGhByKVh/Q9ocrVLa0R7rUfU4iAqpb
yTmjcA55wNTLRJxu0BHt4CRS1h2JPQzKzWBxqku966IjKgDCrStO6w8grTi3k/q2IZTlNEc2BpMJ
I81MF4D2AXN4Dsx0+Mxby1oGaY2YVZt3s8UZurF6fa+jT9WS+pDP0zeguUyKHU2OF4tKt7B/lhPT
2GKmPZka/ouX/5K581PP4tgGvrsaS2LUwqSG0NhS1MMlzyI2H0kitYKHIAl2xLuQnkCFNupeqK+R
juwML0FrKVhi3jljVUqvpXLOUYUxQcc/iuBK1K89Y9cZASwvDeWX2LZV5z1aFufRHuhZOIePY4yh
fYJAfiRIYGf72mVlrKh9iuavWeYsHeYi2SogO2Bjh02rHfYG013Qbhh95fihLB9mZksKTPAxBpJ6
e/lBIg/JL12EphXQTdCYIwgJXLEym0FtSkLyHAfvQGNglKqwY9rEQQt1Ds34gS24Rih78VK726hi
2CoZL4WeIcolVr3g+C2W5TRcjOTaufKg4amoxVVd2LTDQBbMDvHyTbCB6frTKF47jL11AChT+M79
XIzZSs4N/iFS85TzQO33DU92HwcsLntnFY4kukXk0myVd6nDIX0bZ6GxBZMpNpQI5k1W9ZuwNgkv
9EYgCe19DsPVADhBIJkmvi8HVQtjHCvfY2PWj9HDDGrrmYYXUSJhe/IH796jhTgVnoLEy4LWi+PH
ogpCip3N6traQ7TeUfQpOuz0mDg6caZbS57IkD5aWXIKO5zgljOCwvaC/QAgmSlsvrKzqNzJrH+N
w3BFn0NDomYHzdcsJQQQG9KSZhxo9OdT/OlNjJnDx+ofkmxP6GTCwn/07/KKs2tT9itIg+GKGhAA
az+kOib01sB0PE12d1ZN+kbLzyfj570pIgOZTXAuY++hs+yjYTqPsiuYZLrlyUuQMVg2tSBJPFk0
/lVVSbZoJxtdBrHYVskK0DfVsHQIwiJEiP9bzXBkTAs5OO1bkU5YptA2MXdF+ip7rXDYXw0mk1hL
joiNME2Jg1K2yzTQ1mYMiXzwUx9MfKAVhE4fo7Ais8WgxMBqD3d9Or314XAilKc8dBV69eQapoEP
KclwWVgsu9xxRIJSoo32ieyTmcBdZLn3soroG9B/Wow5gPC07t9lyuIpxbQkSporMU72GF0SYBDI
jXia9RgRLFR/XB/NNCRJSKAk9BxYeK0o7RGG+5Lzza9RWa1PRYKkP9dFnJPqh3HoX0xam3NqfGsG
7MBla38zt32Bmy4VJ8uhVdEXUb2TeQ823H+MAIJ8i0vc42kBv5IshnXXpeskrBSeQoLR2kRRH1AJ
ldnBMrBZ8AWDqT3NkE1W1ymwHdx6edmSpfl0Vn5KUyz5gEOSLZwJ0KWfLUvphethVE+jxSQpiVzS
U8wS5pvpY6PtPThURR7h00XS1BcJPg3C1dltpruySErEkNnPlyKRp0BTFI2zNFva9pOH7GNFTbxb
NnF9itM+pV9kW7uMaVdlYahAqlErBFK6aM5mQOLbyPJeJ+V8tOPxULBPFl6o12FCBdup9YeeaDtD
P2YThWOzUyFgb/CFBeQBxyH01kWPv3CsetuXBf8zsYXKg/A8mttV8j0uxlcZl8UKTD+hReEQLaBH
lqn0GeUORLOc0ikaWV2l8eb6ryVU42qZHM0aDl98HggUM3t2g4e9a74uGqaOYjZRU43CTz6Zyt8J
bJ9C3vvEXAoTLF8oPkYL0hbr9XIFmVMcbOwdMqeyC3rypzvN+do1xx8pacyKpZqTK9gKCWtkp1Xy
Ac9Ai0hq29jk0eRWuc1pwqhGyMXQ4G8MALEXhqMxRpuojibiS1XwaLreJmPGtUwh8PLsVi3N0MoW
szecETNmOzvOmHyHJOaIc+1QF+Of/2Q719JNWm+dYThIJ9z0JU0FNab8T+zWhbtZ5qsc1DA6PqPY
U957yuO+2/jds5wBhl8jpBl5icQma8jsp+eo8p5zm3LhlA8bBAVLFVA0KuH13PXBR9TY6VZ9DpP/
NtF9wAKIfEdn1mNZAdL3JuoiUeZ/pmFpARHuIMw3HdiGxWhcm7c1JMQSzBWIWw71pnruRwbZ/IS9
qAstenXAc7Yymndl5q9q2svMtOqZEJl8xK7GILEnhQwU/DBiokgAD9dwORr+T8Sn128Fhri2zn/U
iLIFqQkHBxA41CNkDgxXPXXQFWviXcN08WXqTr2Y1LuXetiyCxOZ5Y65WMR1RQqB15w6szhCFmIt
ED3VUfPgSLs/2hgbYsEPcBNQ+1HisPiMRtIFA5IhGsnhxLRL3DlT23wIA59ZI+yVx9lrZ2TRRsLm
CHPM6H/VrE+XpjS8ndci3PQrO4X+XEpOAmi5CpuA8NQTx7QrmMpYvwjgg9WRyW+WGVM+8IM36cpN
VvnWxTKkdaE6h989oTDs0BamtTcvYlpyYGQ9sRo1Sdmj8t7MDDgs7VszYcmdwoR0tfe9sjJ9Lu2H
MbrPhtp+ZZzgd+d4zDIs4pM3S2oqob1KAtRUBRitlTt0OHpJ4mjYr21BLdbqJauliBMZujN8+7nz
Mqj3mJbhYSZOlaBY+cBRVG3UkC0DfGilIZicBtdiLY2mvoVIM/urUJCV3rG+uytE9gpLwjKG6lmM
1XmgTryudbyuGWZWKe28ReKTlTORNgCh/gll1GWKpw6GBAEPVfk4+eFJdfX3IQBD7kdiUXg2ipVi
rPEtMSW2oQp4E4rYoS0nGvgOMFYEV1UMwSX4L87OdMdtZNvSr3IeoHmbEQxOwEUDnZrHTOVgu/yH
SE+c55lP3x/pujftPOdUdTcKUElKSaYoMhix91rfqr7W0ZzxMK6Yhh9NLCwMDAGV1Em7dQNgD79w
aXbjrxlyY2s2ab9SVhLC451XBlhCdlnsMsFKiRb2SgK44RLBVmWt12OFJO6ecAKx1xX2zEaUHNg6
495o7kc7nQ5p4DFZlSbF5ZYxtUNwuGpseFlc8I+Tg/1SI3avjSjvKpl9jBkXqW1796hR8rteD8Y9
VYO6SvdkcGZ7azbRxRb1DMt1mNhHB0HSeOA293rNOWFMM+q8NGmteekW5dWXNIBIEUtIAFXaMS6z
u42KcpNkob6abOjYRQBMxg4i+wpuCmgpnuQYPdV6dAoKLAGn4OiqCwlqJL245trvLEYCU7vUZfrd
mz2BrKQH/Q9Ix3TnJgBE1aPZjt2psqvmoCVwffLZKJ9OxP8a/MYGyBrfddQ+QRgzUsCNupx4nE6s
TfhcnRWZ16DpEDFSR+OSygIuQ5bHYXeXDByW5K5uaAGxGoPhC2zMvhuH6LHIMNoZtfci61cx+8oW
PTA520viG+GiIR3QQDFZGQsTn6Rdop2YNX9ZGB5ClbSwO8T3aYQc4BuzVHnmiYE9pb1p9QdC5s1D
WgVQ2mkQIuDGW1vp1XPiymSL7UmuKp3jZWmodQgI/cGLj3o5rGPidrmCNOE2ScrgYLoN/i78WSij
cMGWFOeG4IMKn2whJjry3qMBzXG7SDyzslglXi33pjPADibLe7WILbkS3KsJCZnrxEfLkGR2uzDT
OMMulJ4prjTFc91hY+vGRuwDvUY+0d/bFsBJz6MAfleT0nGsyA4iJt0/LJvjWTY1SR6SGvfUV3jP
6OGodQqN9+6n+nuaVYNh1zxS7C7JKsAbpUnIJXrn6euum3pwPdT0ECNMHrgfs721XoFTnEnAGKHs
KJ18pQMGvqtTflWLiLaVJVxK4rOh0CcKFXI9+GAEAdtcD78WTr7ve04OS4PEmwQhVvWxLjeu+62r
sYWPHZJx0G19FFKYrKPVFHMg1mn62HIdxp82i0rzWXer2dlrrqdy4zkBvspOuevJ6aKN741/zEoM
2jT286S3DqpD1JwrUflqZ5v5vg3SdFNP2mdBBYL2SnZrhGeShU6MI6ftBR06jr1Afs4mVz/SL+Km
7PNDWNIgDvKaKDnmMK6cxJ2nYiZehBFZ8hFjn7OJFHApGoc/b4jrOXLCDTtQeuOxj8NPVobkVehX
q4lP/Uhdu/WHYxSK7WBm9OrQnPg8tUHweA+//GWyXw3Hh+gxS4YTV+0ME2RUocxDLOQPX+tcLrPk
KMWuJ1YqAV+AZjmiBlaqTYnEiWlmzETSi5sN8kFyUU1k243oPxhSQONikHPtLjtE1N2PXuw5R0wc
a+IsSdcDML+iJjVraYPR+pJIOUsYM+zmpF9w+cfwLpvilSXuR2cQkBZS+8IFMCR7tR2P+WyqdfJI
bcumfEQ63W/C1H50WQ6YrEiI5tmlPgEWSUZVcxzhQRR1idyJs48kIPGEuenDFKicyDztk1WDOGtD
D71x8rooh21mHz+1ziNF1J2K3BsLByZP46sZz+aAZornyMt7Mit8aFDbrPWvqLXnOMSmhHqQ3/v+
HCbjZcOKRrM6ZtnKc/ndkJ1uweKW25ZLNO0tsdZcSpmFaVbbykielrNKeFRDehnUm0IPTpryHgw+
e7MclovqebmZqpzOvkfCFzaIRrvZJT4TKuI6bpEyxag9fkiES3zdQH3SVsAIytjfjmbgcQaiwPNa
fdfXJIC1Hrq7UScJhre189ZWOeqVcj5SdE+PToo4orUeURsfrH6+Oox/BMKoj1rp8xEmlpeFELgw
VHuvvDcnlitl7n3KDO3iWVG4NxiTrC59TPAnbIU/1YzJAajwovO/k4DEda6KmGMgcEY1mm47i6Ja
JLV9U85Hd6SObxzXJvDVXo4s9i2aPz2ov8b0vV05KZSXRnog/XFNYQ6MkAe12/WatbsPZzJh1Q7f
KJBz3TczWoxc0JcTEPt0e6fJnk6mRrE69BVpqvMgJ+OnVrQbQ4PjRY6XMFvCaIlhoyb22MU0VN0u
8ZF/bG3EPnduUXO6qRztlR2zRv3FDvUn8/hXxrGQvxOOlasbYI/Rf1KVE/he8Dj9Sjj23b5lYT5U
KNSj7xPZCevIhNeZWTSTxsAE2tBx/OKpU0eEJ5ISCl2z0Xp1KePt/npbeNM/bYwyhGNKZdgsRaQ5
b+zX18cw88Ezi/9Bys5omXo9O92RT9umqraQHJEcxfoFE/ETKxISGSoAUqivKAVBPhONka1r4Uzo
lmG/EeAec2qdyRfMzrMSmlLzYxEQo2xRKcu6eh2pMaD6RN50HzjZ2pYAUhXTSQyclMXD0Dg2Sdqs
MRbUZ0/ZiCiJv4JK11SrxolGXPlMnPoYvI9Q8WPTSNjJ07UgpPQHnfsveqc7eyEL+IbEW6+45LSc
8PRj9XSGfWmtehnNLZYAn7SxUL9pRcjo3nfmIYnpGpg5c3tlMv8hwqN49hX0qT4SkAoT7Q+oi6ZR
HvK5itKX2lUONAvTgNhhp9DDj5PL1NJKsg3SERwqgX+ICGQ6tKo5eHph3auw+CQrSG9+oOWn0GBh
M3rZo1ZUzpEyBLaCqhNXwlv8dVHBcyUwvN4QqcEVc3KMe33uL2aDd3YJb/hAESXx6Zmz6oYtZEbX
3oZZZNV0JZDcGrsk8RC05ZFzILQANhoLn51kKN1Q+Gl2iB/ENtf0T4k5kf5nOo+qTKZLTjF63RQK
43xYdHC7I4CeCIeZbFRfYi8j6RK1Lx4JAoKFTLQzlcNvXCoEJF02M44oIvYidU7KM3Ykfg9nO2MQ
JJpuuKAU1FapMu8xwedfhiD275wbV4nsFaFBeGcGwZ6upfnqInpcO7L4EHpDfNboUqJqUxz3XnwO
1MSFntJinkr5LDV8TskU/YHtZA+BwNmgamtQCKrpYwqYfoWp/4dRSLnTUw4m/Cgj+um4+uDazWeR
CKJtOkph/ZjoF2VV6UF56UM7P4qsrqfYMd/NOKAuhmySLblYcFackoAbG60aFUG6/frQYsjzbQlJ
aX758h5w51SMxiz4+ULd1uy11Y3jnrgZ0tc5tI+qIVu+xct2N8EKp28SEoWFjO4QmO7wSB5QtVcC
mdtQU/JxPqgI/UBGIzog9maV+/aEZjZ5yse8vOQuUTR6HBH5UVBLnZhJoQIhb4JzMnuq+xPaofRB
T21/X1hg/yJnPLtu794lFuKxoLEOliirrdSq76UWSK7sNVeAnCoGbi+AIaSDPzLfRFVNVlnJod+2
Hrpfwtq2fu5hh2LH3je9R1BhHzsXvcoiZuIKYBTFwkf05/ldSt7fwVNgsloP114HgEkUUXEfmz9K
v+tfHJQ0pmj8TR1TpUOZaZ7CSN8mHsaX2GlmQgYKX9uKqAWO9hfHz6u9IzsFCbF9qjW/uAydRR9T
DNuQqPFtU1TYFlvweFNeJWv2WbX1FPHjJoUcDU0FVqJp4w0WwGjmxUFmXCNL749Gnm+SGHZkZFRL
jalhjUgmsZ+TiNQMfX+ywTSsaU6TuGmDyrCt6QslXpiHepTs9DHfO4kTrk2fssxfD84C4P5vNlQM
oKalFLB+U+nYYt9dKOJKSM+q9XyPomDF1BdOkMiioy7T6Gz2hEf6Ufy94jjGMZMgGXBCbN7TEK9d
Uw/PstPuRclCKcswkdBr+UE18W82Uc5O2F+dsssmupbCxascQ76/ljmVRZEPDdR+EJGxqf1KrHqH
Bh5aL3nSE9jDbUrysMdQrmLClppEMjs1De2hi/q10G9JRuk9oHy46ian2XXVYF8sxGph7kCN6w1B
oZt+FTXD4q5mQk+pM5d/cxUUWIfffQtHNxzXtRylu4ZrvsscKDSk9Po45MjGsvKifPMBA96dxeJj
bQozu9TgtfPu7DMGUsMqd+GQKTqaCPIYfXr07cWLqsKQjPlX2kmo5nLiIbU+xRP214eEepeOwNyB
YAapE9smbMP9p/2NDVHzcq9CCR9ZCKFKUnfrQrdw4PfrzC9xyNT918GvbmXjVJ8a6yvkZjCmVl3t
mgxjh+OlJws69JqYKpLeU/djVtonGCbD2UHEvakIP6FhWbpMsKW8G7yUBUtWmMdO4SEzaYDeFalt
7Lq+klAB051kTfGR6Mnv3XSvjc5wKwofDTTwSj90LdyySP114JJBbCOMoLJPdvm0r3Q6ecuu+Z//
Ikvia16MFW6/5me0xH8//F/X1675Xv7n/J63J//zt0e77/mck1H/5YvWT//7+R8/8uofl6ft8/tX
/vbpbMGfWzgb4X97sFlCOW7t92p8/F63SfOrZf7/9o9/Rns8jwXRHq/fUkKCw7qpwq/N7/56Z47k
+Pem/I+vdcCUjjr0v3jbf0WDCOs/mJSaFmge18Bqz3D0py1fSPUfsxues5x8j39kkNiJ/lBEiegS
K6sA3yS4ZXz6MxVEmf9hKhMrtiEw8DDLFf8vjnwxn39vo4xyTM7MOXZER8mI0ez9QDiBQ2q1urVu
MZrndUb42aFu/AMu037lt2m2SQ1Irw6hM40r4p1FZmmm6zk8KXAedeGUW7dy9xEuswvh9D9+2ZMP
Pzfj1/m8/P2cXLbOdYVr67qrLHbQuym0bw4qsYMG/RG+4XLKcWC5aAuQvZiHMBG3XHmPpsjJzcqj
do3yGhauJXBH+jVQ4tQJN7GPrMabqruAad3Zm1r6WSNyLEP0wX3rhSSPAaaawBwbufflbzZ/voq8
27mua+BpcLDXWPz+/P2XFUCFbbmvcqFuk4v+v5ry6FpOCB1iew6+mxSGaBG4DwBHW6P/g/5189AI
eaKpGZwNhJFEyiVHhpvsaiPcdbQY7WwjXlwEbGGuOesspQoZyrI6dF39KG1Zn+gv0xidY6sK3T5T
MLr9zXead/nv38nGUywYJxnVDfH+O0kj9DM3SowbB3q2q2pgVzBY/K3e+4dWUh61A2FimejFtqAM
svcYsI+mCMbzoDwauk754uAbPNmpsXWjUpBF/CzDELVzFKtHpiZIrcnTGly/+ckW+W0U+/Vomk+a
f950zh3FGcVZZbw7mrIi81pK0fJGeBbrYi16HDHUp2V1R4fQW9l+F5wyBNRU5eNL1ybD54JaMm05
09QQiYdQqTl9QXr507AlUC6lndeHO6AAq5KvcEIgeNE6usOjXbvIybLg3tGMTZP3+ilQmAvQNo0r
smddmEqM2RwblNlUQDvMgXhrCLo7TSpd1gsT4MkeGS5YsXCn9fizbOPe9HN9laicsEtvCm6s0tal
R8Rjq7niUI7+NcSwcVluaKDanZXiuw5aZp76ZRzK8EBDr9kKpmDKg8YKSmD87OZWg3c7/NhpeXuJ
NJVsGCqGXY3p6c6JxNy2axA1zPf6GERr1MDiNLT60cAtdNVL75ALd+eUXLP63rrrrfjZmlSFji8W
G03gkxqjqqSIyFSP1JBvozW4hzSsPwG36O+mwVG3QBR7M8UT9P9xqC6cEXAoQjeU/vvp5/Q4HAc7
kDdNtufOpgaZOFWFC5uGSZuog2PLK6Q71H9j/RKwGt3EqYOuwM/R0UtPXIK82LUgTAWX7nPSiluv
rf2YNAFjpmxMlXtxzcz9+DebPW/W+zPMchmYbYchmf//vtmWppPAZlbiNoGTZuAOHtFl3Rt2DJ/d
QtxQAlrgh/dZ0NhOdlEY80ItfqrdV93VJdaB8Mcyp8dfYBxq4OOaCrDultm0HmmV/t0M718MCJQ5
DIfeq8uw8H6M7sh8jktqObeU5dyDPs4A7fhz2CfnAHI3JP+MwMcMAEWGOX3K4rPwo5eQhcjhr/eb
8fuEeb5Y2IZg1oxEm60xl9P/l9HWG+2GSxO/Upt1T2WMF76C6Bnh6A2Nu0DX2g9p90ecZ/gHpvji
y8FFxC3l/bIrx7rZhiMWXiATaj2N7cqHMBfJQ1Ei1K5qYa7DSDvz4/QoULJ9N6T2QYYdNS6VX7OS
wrIn3K3vCcTbdqmfNQ2fkBYln6KYrM+//qryXxwihqErphTCNo1/Gsmk0nK3pOh4q4fwq2r76NQ7
JFZMlWGvk8h8HOv4h5U7N7B90QZmTfI5soyLGFEpyNCYkAQ27W7ERXUIbHmSDbI4MmWpIbqZti41
sDN/vcHWP1/IbZvJBdcM/rOpif1+TLM+1UPN6NDL1Y2zlimJGgzSu8luvxZjYwNGVHRIEjpDrR2b
G2z0+SmtInWoDbluY/NBYKffqHz4ajqdc0YhQg61k39WugCAPpsKDceID4GMkP9Ri5RWh7xQfbQa
39nrgVERHxIUpGuEwX52qQUsvNYpsanbSjcgxAo7PbfpmJ51MPuun5+oQdBLkA6W6Q4ya0R+Bjbd
FAYITASnu5bUorgqOPdIpxrsAfIBU6mJRrxdZWEhblprH42o9Y94B58Eje+XdNAo8Mlc0SEFsZGl
A0VfQ4MQVG3U/KXkHLb+1/tdzWPFu7HElpwSOj4Aw2VA+X2/I6D0Wmd0xc3FDwrXeeoex2CizQzR
bm9p+PU1l6pNyPziPI4Tprx+ZPk1wvLVUox9uvLAmykaqWKHYPnatgb5BYoKRqTTEYnQZvpOPp4K
/6Xt6pXHUpBuxaIIIsyEtam7z0b15GfQg7souo+1zHp2UC0nuBYnJAIXIul1uoBef8HSup36eE9z
KnnqKLut3EZt04AohIHrIJVDu9ikZuweqKK0f3OEit+rtcvoYRtUBJROQUCZ+rs9pQ2y7SyyUm9I
gj+qkpWW0waf4tmEVJdCwW3SyJHsqxLwf5pivWzuAroAGEKG4kQNEwpzga3GoN7217/hstD/9Te0
yJSnUsFEUuD4hNL1+2+YNr6MdNQmt74wcET1MY4Ck+K8G794JeaTytbOyEXI/S1CxJ7UTIG3IMFz
Zv/scvgWRtzRvq+IGJCacakclCJh2+nn0XMvBL0DyAcpRdI0qc4kVIbbuMar3bTBuMmMvd8q/bE3
PvYW10UUdOJuKixsS3bzqmUJakXvLtOmcIeDtdzkCinTQLTmWGLxCkpcQapGIFjPB79BR1jvCgOl
b8EyOaAhE7rBVtiUFzMF5SDw0TYZGITgcZABKsR4jePXKB7bM04vQnfVmrkHqeO5/BCnAiSng3ex
Kwp8oX5frQJX+avaR7oAKAoJaZj7+HLD5O/GX1f9XtdQDsslnRPKYFSTULrec8wmJ3bpJI3+TYv7
nBRxeLcI/AC/ZtQxc+1smuU3aq5kcUyjc2hIdnGNLHhuJg2CMtjHVUDlbajiqzm2CleTPeE9KhCb
MvWGn0HbEQjQiODSx4wY0fmrfdY2tC82o9uDg65xwjVx/KCLP5qmFI+gJF4gYeiXNn+I3Phe7wio
ZYfpuyCqvoYtgOS7AeOVA1/0se+k9ZQ22jE2EMHJSHaIhyj1kvCCEpnFUR7CdR/5Sp0irDWPCDJ2
feqic5sLTjF89gRoWpJA3GWW1FnuHr/OKnJoYhcBDRfLGbOdXsHLTemsr+rM7s8G2arnn/dkextS
dSRe3dj4oeedRVhvdNxf92bZb9Ic2JOhVchfExSVsJuw2qNNQ9orkKjLR3fqvdu4Mqz2nFm9t27K
6KPo7YrUgxz0Dq7iKaZZV03ksqTJVO+CubpU2uG9HzjkI0RFt7MjrPF8rEEDPgL023ssxnB238Xm
EK31HPXWwKQXRcKnsRLi0BK6uZpqHe7PII9diWXfLQQUtHpTw1vZV14/3DyHarqI2ugKoINEHs+1
SKBKkSADTcqqgO9pqis2tLNGdNt9skpbv7pHD1Eio4IN1xmY+wYbIw8UM7zRwkGh230n6Sw56X19
TbsESIPjIQJpCZSZtPameo4eft5kR/Hom4gwtVbBqF2mvkSVq3dXhHbGQ9dEn2tjegULBlEjhgMw
ZuMd1wyBtNB6UJX3qYqC6QG50lblabimWgdRTGlIEWhgkbWcbM28/qZoQB8GG/9V1Tn6M6p/1GH6
dOJngzHg5EcmxmJvmIa/mruBoYZyPiqws+hxUpyS0XooOFX2+GWaCzjpKvd2bhacnbz9To6bQy2h
jiDuEQggLaPeIu2pr94Y1tekQleQttXBEU56ku64oZxRIuDgeuuWLn3Iuk8vXlFf2pD6oq4ol9kY
79eF1DBV8bWIDx/vnUQC4XCCAovJLH0ngZrg7LSiO4E4kt4gh8N0sPHeXPvkR55wgg2J7e6FXs7q
nYvHlCv36+EyGog5WlNZ61BS08HfRsojXX5nrRnWqbG6dtdXsz4hrqr7YPLre5Wg/p4M+vdRoCcn
fAB0toH/opqxONT04YPiXZRk9YzSgOZ8HDS+fzft6Zg2d1i69Af8YvrDOI39Q3QwM8KmwoadtJBC
2hSiQOoWKG6C0L8SRQmlSJnnNLBeWy8ON6Y97cNmsO4RLGM3zWtA6yZBW74z0XO2jWIjK/frSGUe
j+pnUum1XRfVmKXghcxxo7B8wViRMgIvb+sGzXe7iYarO9/YBYlqpUNRiLWdffICL951Q/INuZj/
MDU9KiXpPeToDDTaz8/E2l5QSPmX0DJQDLtVtxdB9QFkg3yyfHkKyJq/hsQMUHtA3o6jUeOw/RJO
07fR0+xdPs3JAo3bnadCYIxipBSiGk6F+RIUrIVihGa0xsSdcif7YZnL+FF4Xw9aePXs6uoHXrD3
i9SD5GNnYPwN5ncd5kIGAmsT1F1+pPu3Ki3Pfmjz4XMJ4S8ph+BJxWgvCP2jizh9MgMk0mlpu3cC
qfi67Oz8uVf3IGoILygFAAlM6m0R7WtJAIcd1B6pTN3asNJ01VgWb+toUwed9j1ohHFoK9QLCB3u
apeeqhDyRQsmtJ6OhzAjNBFnQc6Ga/12l9U7j3eDhJzHarY8Lmm0SwTt8lAi3ljWueXRicA4OPG0
XdRAJm5vfbMIjn4+1gMk5mE9G6aQHZUzdn25ATCJ6a22t4PGbm2RRv5yU7lHfc6BtTPF8TEwym7Q
3H4DNFUdlcG8iBYjThHTHo/hfGP703j0CqTbluz2JTLdRcMBhqfbSZkeIl8bN+nYvf58GrRXYMl4
VzRZe6zmm4X92YappGJCeEpSpvUxpcFvs6Tfh8Mw4o3T4GkvNz91FzriiyYJvlppX21BIQM3dutx
I/HTbPsseUH/+VJZbbVzOhp8MJ6STeQALU9GBOFGELhroxPhyc44WSboeXfwNZ/Qm4g1uRgJU6Fj
1g7moZsjIBftxHLz7uHUR8STaKV5Z7s10QoKg3VXZx8wYmZMDpAbLjeTDVzv7SGBkGqP2hoLbgDf
Zb7hWgwi77/v+T3oHhyK/CWCQVyJuX9rYzgfxFOEsfugNVyS7cTWdj2DPVKqkfhUSRSXRQgG8O1n
AZkTEWxbr7t4fNDDiFwH6BgVVs6NLb7TZL9g2CO2Sjdh79kdflTH6u+acipXyi+99aAsCN9lr6+T
viddJsqvifvcUGPf+jSYN5pMXnu33gHJMRGzI5FtuxgqUV9s4Z5qd0HhreDmIFobwVdh4CNFsIQx
alOvOCKT+6G52qsr43Wo0af1A1a4cZMcqohec+PvhzpWyCVRhTPFOTvxmB1mH61Tcu1PkNHtw+wV
3MO2d7J23YAvYxrhIzWj3SSHZFmrz/4N7ckyQ8IiPQQLlV8AyBSk0YxGfaI0tF/Sc5MF10x35c+Q
Wy5fB9cnn3N5KpoxzsvrlnvLc2+v/fnef/vnt08wA4qDTacFq/f/Zrqgpd/+maLUSaMYh9Mvnx0v
r5EzBV5kNkmecw7x24cX86wIxur3qgbwgxCYr5IzPCFRxrri4eDa//xXlr+8vW/ZlOVh7BeSOT/m
eH/U1mYVtQRgDNso4gyhoYi4XmOB5OTNNzwEO22YEYPIFtfSRWsON5CW/HIzSZSWbaQbKzNqGPBH
sZUjMI1MOMgwXbSejhmzvDRt/aRb4Bdjt2PFoSTFsEJ+DaLQOoR6YB4zcguOcW/OGS0E/W61JnhC
0siZvPx5uWlZByECJCZGlkSvuZkRqtXyF66CJijh6FRBOtstr1ueWm6Wh6mZgewwzXU9f8jyvJk4
f94rEqRfnR5BT5o/aHkDM3kiQVgtr9JidPaml8Jx0ppDGjfT0ay4eHqaXstVMmkrJ52AoX3ye+8J
PIUDiWwWyvsmIPzlbkZU5rSqF8HY8sRy01t6QcbJnPaRw2QlLMcgA21mpy43UCv/vLc8XDJCkB1B
Gn97jfPfr357bnnf8up3HzP4RN25tcMY0xNusW5tSRFBzuTOWBnONM/Zn/2mD7fyLTzYBclzXG4A
dxF99fZ4nOnv//bh8odmhpe/vcQfA2ckUum/PvHdJyx/YDrQ3dlErOMDodbx89Vpmrt/3p2Mga14
e2cdxg3C2fRgEupoBNLbe04IWX75sLeXvf2jS/TK28N/9bqlG/b23l+++PKXd2/pXXrYoMRco3gA
AkrB8ec/PrQUOAH4zrsJ2XvdPOnzXS+N03S/7Jki7rJ0P+k2Ol/b3C+/2dsvujx0G8kCLM3nnOqf
95en31663Ft+6BB69kSRZX5D1wksaxmK+p2BErHTJfP+fnKLDbytdclCvJ2HuWrsTai78xEwTDKq
Py3xxe4y+FgVqyMxA2YHggrNDFl5PIOkM6S8P2/I6yUi5O2xZ/pg5OqAkDRhIeCfTFYY80fPw9OS
TmNK4VOX8E6JliJr0io4aJj7l726/C4VE9+tLPNnFDDdAVMCERnzDzw1BO41m2UHvtv9y3O//ETF
cpj+3Otvd7244LAJ2/az0/pfbS2ki2WG+WnM8XNPrYNvp7SzWzt4p8HTgApM5vCYxzFKrIIVl46P
W8PMHUaFvcMK2iIKpYepYnIlbQQzmwKjLtLyNsOMxGIzklN1oQVxGUpZfjQfNMszzk528wRJv7E7
HnwogsBUQR+2gfgyzUjYMtefTagAB9lc21ivTm6qbqVTyT2Fli/hNqzN8arsONkohmCueXSJ6rLa
5LKEE0XuJBQtmymCeo76MsLh5HzJGazu2gT5U9jj6NdCrvVD6H4uq0xc87a3Ea8Z3kEftROSOEpj
lv7ZDRxE+zKa9o1DqhQslM0IvKGVqYa4qkGYNOEmbDOYTLo3YEthQa+p8TWchs8ZtFPUSVSgdJ3F
Ex0mydzAtbZVTQLZwuOGyjccXDF8RYkH8jrV3J3n1/6DXm8CjAeZqm6RP34wrRx/cWZ/y7x03OLW
cCFk4Fy2dfexzPzwETRYuSu66KVLVbOhOYw9eAT+aYw5ivG0N19lR8HMEJO/q/3w0HMy3Ps51aoQ
bs+2DHOyEfWP5ojtTGQeFIN0QOmtV9dsdMB0VNlXLSNrtisGEvyyaE8d9IEBqTypyQpwaCXXCCnc
IbHiG2KU9LntfINpkfoyyFH/UCV7xK35Kddse+tqeo5sb9y1Fl70ZuoQfDk+XMqYS2FUusfaoGbA
7/F1so0r3mEkXpjeM0R+W7pDP8BB0GXWwe/qNXGZZonv+pjSB8Jb72QfHAidmvE81JXzmvi4/HzZ
yr3I/QTw/qpohvYcWwwKpqjLB1mP7Z1ZC9yRwj2XOQqkRhuYZ3sT1I8OTHpb7m0xjI9hUO3NFuWc
jT8BoSklFGOkR5k68cmfLbB2ErHQ40KnOTbB89gjsG+h0c3gUQfJrm1IForiddsp55x0xQfYfOKg
YBuWnZcAg6aGqJuACisP6J7T4U8Zeu1zu09idSMT3j0nQUpgJp6cUyi+aFhmSVulnTDWPu6fCR+k
Z5XkY1smuYkdakFJBLTE/+xSxN544OC+pa4fXiNXfKB/wwyWFfpWoG3k7M6vQ8mBBWd7ZaRVdhIV
gLJixhW8TrScPzTuFwk7ZQwz7yZC9dko1QCT1DOP+TheaOGlV9OOGMRcvTtU+QBXM68/VENlPsky
viSyis61PnwFRwKdqA2sC3yuft329JFcyE0TzfVnR0s2vR4NGK2hSmZ1/qE3HFLJyuGAKELfhcZw
XvREdtgdCvomUEKrUycmd7MgsUd2MKmoStsn4/QSFUn1TChs5MnhITa2ZCvXNwe3bJVbRy00E0rF
dEUFpOxdC4UUJsCwq7Aw7mjaELWHshsOgI8mPrDyXZ7QPyiz0T/haFzBHgHdxHW1ihtzjdNBnZrJ
JesKDg7aRZxIsoWrNFEjHPWJDFlPGSfmUcMqSyUJ0KUBBMGGoJy1mJsi3JNsOat9Eger5pOW9yQE
A968YED5jkb6U1DYW16SbQ3pcXTrbXEqh7Z9RHrwJCtJPYGHa28qDLotRGXa9hc3mVAIF861DSCz
jDZR0dhwroDeQtTiclUYVniMkymFWOR8lXqO/bt+bvzR2fqFvc/NCQB88SnXqqtlVsNO9+i1usMf
ehMLsFHxuIncyoOwBRDd+K5Hh1641av4JL1sumiBtqmqQwFI4DkcP4e2YRzyTn3uZWvt8XM8NtAV
TFjDewyfaDtzqrlpsO5Yyz7XdKjv6DRUh3R8dMJS33SDZWGqy6anvqPCCBR6lRkWemNWrYkVaS9C
6nvbhqQZyefAcGaeW3U2S+jedB5IjtVIHh0dEB+jrx/yoNoi7v84KbD5wCCaq9kR0pHnMJNd+4mU
gArFXkOhn1zxAXTuToOWjnraJpucetSdRSJeFvYzf0e7mO1aNW3xJGuHkpYBKbvt07UTivacTl/y
fqxuDuW6VvZPTOWsTU/3YICQ98mo44thJOfaiIIn17eCHb7b8ljWVQH+vw9eNMPrbjbYjHBykf9M
FrbJ8Wso0VdrtYVhvMRd0sQctFQj/w9757XlqLZt2S/iNLx5FUIgr/DmhRaZkYH3nq+vDnHuib13
3arb6r0ekgbIpKTArDXnGH3kTKPhDhrGONl1j8g5KJPybmq5p5kpuQnd0ujjhFgQfXd9SxjcusdX
gvqojPkfbOGpp6sdfBdi28UxP5mqJnhzwxhKniOCzn1OmLKIgZnw/6hxX56DeIQsqA2cF3ArKA0n
8dPUgtpEA2tPZhZfW78jCHDO6HhYNYsxv44Qfw9kgREbDdSs0eVj13BjAIeKmbCdPnWtvUyEN2yC
KfoQxNrYB/ly2c6oRU858bE1g0qGXrW1S1t4wt2E6KFrvZkx1M3QW/egiIW2H01h0a9XLbdeVXhI
yXg2VfUrB732XGrxIYG2h1Akje4bZL0gRQJXLOL5FlrJhxJOxbnpc+B49KkPLZRUmoB6pe5iLvQu
bRem8qoBriUH/QrkedtSFZX1fV/owxOlFQ5foZ03tabYhQJO2dT1Zaw0fFCcF900ZgpvYow64ylC
PDTLpJAm46Ue7gLQyIoy7wd+hd0kza+hXuPLEfFRJgKGCGr+2MNVSqY+vwz2ZuOpBddji4JWYwmA
6grp5AU7gk9HD9RtOMgNWI2J0hxO5l3pE3AsNqE9M1J9VdX0qV9sSTIwZsuv2u0UDTrjgfEx0XIZ
cZma7IYhuI411U9ko6UdC+QwR2bqDcpEQiYkjh6u90HUP2jeSRcRlC4/pELgxpuSNxIum+BPUNOZ
K+gz3Y1kolhVG54M6zbiBMUFhi494FDuI7PHGcLlnyEMR8U0X6GExAeLufLQGs11lkif0IPxGVBw
QgV5jh59vTsH6ODtSptmd54svPiqp8TWZ1SNCKx7TtcWAZETGw0YnrbejpPixI1KXKr6xagu9Sx5
MLa5lnO4dKAeRxXvqSx+KkJEIdnSX7h7lU4yGVtJRVdVQokI52z+CAMIWV08E+mpYOgdYeMcCVmp
N6VcCa5lSOFGAOixbyB8l4r4LFb5L6MsHSsiYcGPJCgdKrnrmex3pzkIrVMJCF7SDcb1qEecKCXK
sEmYaYCL6k5MxUGnGHdCs4y8/NQjXiVxCQu4m6u8xh1FuUScCd+VpbJYnKLlDlDIFodUR1mYuPsw
GxBAxCQB+4h/36wgfTexJ260VK9Og9Rvh2EMjmI7heQcDKIHzc+Cr6TczDwzb1o+uL5BBSMdoiMt
QY9SNnUVdX6rLOw+FReDhnbMVuoowxUKcAC0bf4BZOp9jGbGxuDfepXQMFrWk3RPs4pXjzTsUgb7
Yarg0bLkE6IE6sUqHqr4qTTA1bYiAvTWEBEiWeatHK3pkMji25il5TaVuKEYNFVBupHowJi+4cbn
lcb4WWnSdZx25aBzrc4M/1gRbIMK9CpLFFukinTF2UhsmLzbKNOMG8yht1JKjlFXCq4oyQ3RKAYo
LbpvbjPwcRhWxWgi2n4fStl9PAn93jI7vN6C+cWARzkKNThNAP0ziLthr3Nvu0LS3NfVwKiiX1xL
5vihNzRgVCIqnzQxuWZqcxhHn2ET/MNdVFeJk7QG1SVF46RXW8Tu+iUPFThpybtWTsYfgOsfavEW
KeJ4r8fiNe2UtwJp6dWwyheYBtKhldXMkctmYrw5+HQBNUKipe5YJADkQvBX8FCkDFYNM2BuLMgt
++yCFusQLu+ZaW1qy7ZeWdJjn5a4a/yMTttsQq/RaH2J5n3C9Ted4DalBZr8GMwXs5Uqc8Wyl11J
HYmELeYvauP3YZjzYxWgUA0ICHqpT94cSG/F4J8ZHjUHU9FdnH7zRYxQG9TjrU9O4LTfKnWQbjJJ
rBupqkpCy4v5OvKX2JRK7TumQB1f6TYFLjLXn9rb1BJOSVrUoVAfdIyoZ6ltNXsMpOIMTPYuxcSa
FHp0tvx0sktUU7tUwi1s4d03TDN0V3lmEKWyowphuuP6alMvaWhyLJSEEUAZKDiguctgPBHGy68e
Bhr9YRKYDW6jWUiGkSgal2FqfksYlMGfk09sDh5QWuzYJIHZ/Ark0kdkECiQVNZjHJnsNgkyCHfR
8IUM0Q0lwuZpvtDtp1mzGWXa1dHImFJUj1WX/kGpP2+R4WCUpnV8IL2TcmMm3eMyfw5N4USXpriQ
1CWUCDVNipA3BNEAZiru9+siQex6rrLpZUiMzmPklwGR07zMrJifQczAZIkSKTVbO1SnDHK69tgA
oG2T16ZWkUpaAPp8vfRB34AhHAbmIGvbqZD7Qzz4yjn2q+d/lwZSQdkHiXAs2Ikji+f1uwm56ayV
1ilnPrKJmThvE242XmKZn3T8AcTq3bFqkrsqSaRjEOvqzo+n46QQH+CLoAJUWJy2X0H8l0bhXh2m
P8yvGw+28C95BPAfC3noDWEBR1Vg4q5przT4zL2ZhBaCXPGzmAEvGnMu7DAyNseuC8EGWtDpYYfT
EYPVRFfF34pyi0pXxeyZq9SFCmrwag0CRB3AbqQAwskXmeQ9XuOE2j7IEaWYQKIbGNIKFWpXkxe9
jV91gM3OvSDj5LIp26THHMOPM2XzTV94oovQhlyQhpBr6BvgQhAjOTnqK6fpYX4avfKiFZ+QKB1j
KgagmuC3GYe/cMw0x0a5b6lq3CWJdSH3oeQyKWLXDcXxNsnwI9qQSHkFdU8QLJRHSzhSX8D+Eufg
OMm7CTLyokX4TEwJw91cWgwRfBBrMpXXgxxjguzThvE8si6CdLFWNmr0QkZkctZqLJFa0LZLgYvA
ptCw3HACPYcOc3AFXG52ier3yJtN5ITYxlRNnt7oqN1qDEfCUiBJ2+azjHr/PJbBTQ6IqVjyy8ZW
QqKci9KR+25LZDlM54jZoogw8JCrEkNSXOaehVDQUYwUnZzWOXR9q0uWFpXbJkpsE2iSOYISj9sC
4KfQyvfqFP8pBnqsEAhGN/G17mRlieVpNMrsvJW+hEZUzsaSqdHV1XUYhmarR9Fh5ii1R+hQXq7T
PidArbmGfgrIL/OSpghPJS0vhJBELNEfGg9QLYZbOMcHnfqMEMLna/SnshTOugKYUzVAYXaWuEfc
MZ3b2FI3bbbglYL0KlQ1VO9lQhIQ3XXJ5u5l7sKdASDic+gNiAIWSRVqJz+RaECxU48e+xp/m9ob
l6qRq3eLmOJaTX/LshUwH5cfKk2IPBAgoiuDzSZPsMvuOp0RSUuEnE/osFNYc8PIvIRHkuY35JcK
6RacDSkeWAZjzSZudTIuqD3YqHXiLVrKZcowwNii5dnICOiMHnhBhSiqkB3D132vLsm7U7imofjO
Z47Iidn6MiiJF4hdUDJHoH1Jp72svSpEfDlHiB2x3j0qIAbpzbYKDQNfdsYYL0YLlGihFcm+uVXl
jjwe/Nd0MLAwNK0a0b8TQddhNapqfuOkfO2TRDh0mhzfSwrNEAh90L/t1ZJgmkxeAKsQMl6SZtUH
wS/gBD1txvuAy8UlFPKvbKEHKkzJzQQAQAMrjERFBJdNl3Pdn1ORXK4IbmscC7s+jQ5BDIvcyIf4
ZE74liC3E/gIXT+UZtdsnoQ4t5zEjIQ9LXgFNRNB060vt3AK6Nk3mWocknZimJZ08q4tIomGk7rj
jCbdoV59atvWF64y1vWkJ/YuiMXuKCYmnlfUTektaMdwXy6X2WFS8RkaYekWffUAJdpEBH5WaOF7
6LwzGr7q7ru+Jjb3scWIui6t6TrNTBfgH8TgfP2XqaxBaslmsFHTsrkqw427UXQiCOZ1LcGkxqCC
O5MlL3lTilSih4sgqLBbTrdZHWki9uK2CZLOxREa1Rpkp2hQbzlofy0jfif1B6eJRZT66aDZ5PA8
aE0u2FWhIZuoJkYHhXXXgyLcJyUAu0AZfaqk5Rdf+06poqcsD+QteQIWJD043/jJGBz1VFFg/QPw
88X3VorjrRkkIrLbNiPRZOTYCQmGlDvxEE3qDjpg5JaIuOE75/NOCP3Kkw2g9bTg6IMrZXovS+mT
2Uf31kieRhBEo6P2DEDg3mU70SrIXsq0y9gYHeRuOxdJn/Gng1YqfzokFicp07aYGEEMWKgn4D1x
uFk6iN5MGDcBDBeUKSZZgRGE5qqTEhuvDgOMHo1jU2pnWL/ZMU7865CLO3PJgRnKszyH5knJqCNl
Me4TLZ4/E6GGaChCrGnrGQxtFEFa6oo/qxjeH81fOcDxlw21KoJBNNN3Rb6kQ7JRc9UHAIPyEwyI
4WtWChvED6NpRe29XvrFgCu6trNM3a8e07NiFrdejyg2FqmyiwvkqQlnMzjQAaJGV5+LwTxpYB7v
qdtizY10Y8to6qmNCdCg3Yx6INLME4KjN7Us62MV4JHoDDL+6tSXN3GTggmpGhQP5kjro9ZPuq/b
E67rCx32o993Ip1ti96+FYSPEy0JpLroQ3KA0XGla1tUxZ3XiNJpTkv17COLHnGqqNPDlIYlKQx1
sKOshAV0KT3GAXlOQnuTk5EqvTAlCEDj14rJ8CnWheeevDfXRPN5DJLy2kSLeNEiaU6h6UmOcnAY
rPvSiI3jukgFlWOuAWBh+HiNE/VPyBwV4TDquc1AqN8UXxglF6ccZ/JLEhnoTkOHUAHsDSCgHkvV
ekg5EY5BYzl6Yy1ndUIxbkwpcSVhe0UJ11yhzruWL6Zc4x0RuB2FXsUxrPSrsnqRmLSZG1lTnpUk
E480Wdr9NJOrGBYhmaZo/qVEOFVpl5IeFSd39S8ZuFseFckTd2fplC+G77pyVUGOH0SU9U4mTbRs
JHU6WyQ0CXPSuGOTmog4akIFl9qCVN8zRRE8cSjhGkcoDEP6H6JZR574OYZCeKyIWXcTRXjIW7bk
TtsCD7LOU5bshSIykNzX1QED3HtUdbDjiaTaFSZEw8Gkykue6GZgUGuo+ejhcaCGFcpw0+FzU7CJ
vCnOCi5Bku+hEFk4LsBIp8w07Z4UkC2TEX1LDM+D2CijO0jhrg0V4z43JlcBYKQUpnTJ8uS9nRcF
TV8293lCVsowFMhOu/hYAtbZxzmFQikq2iOmdrcYZfEa5sUzPwE8v5kh+KRINyXk6+d0KG3E7RkZ
qrFuQ/MhFowRsYtGFygPFZYQQ7JV6fJpSoVfwtDrhJUStmYQ87Iro+c2INAl9CEGtLneU1iNyCEj
bC1I+/aUmqQc+GOXXerkl1Xg6DTl7CPmagpRkFiYwQzOZdIOTi4r8Y5QHK5GelRstREThzBIyqvW
UxxO2heSMHz4scKjUrblpQm4bhmqBCAFr3s4WvNdjbH+5o9fOU15pw+ZXVDymW7EaMTXETYobPrX
WiybQ4FlDGkeIKg+mkEQ+jnZiXkJU1Bj/iAThAAP44zpSDvrVvI7C6p0XxDQdqXZ/4BjHsCPZdWX
cYD5TbQAxaAH7jkWmLHMODaAlZow3Qi4NL3euqfunTwIwhfw2MKlZ9jbYBak+6FMTljQ0U4CS7cJ
+eFoA9100hPlGqtFcbUkI7ukzdP3htxzXCDJtoUIwZ6u5sZRUBCsCvmgOpGq8iMzOXuM5IGDRAr6
k9Jq7abvQCsMhJZ5q+FCHhhByQ0zSlpFhWuKyBtBdJyqnpaVHAjFaZjil26gkidK4q2gYdWAoHTS
sSK7p5RqKlGyt84U+QqofmOBrISWvy+86qOptQhsdQPMxtzZhggXMowo3o3xeNMCZpyBf1eH0njl
EzBCh6CbDjLoSb8YHTS/bsEfy2ZMI21Rhy6+9+pjzmBYjR0SjiqQ4JTWyVuwXE8Mw8/tCjRQ0ACU
EPtp9NAxCluGkYYHxtFhUv1tpqdvIMBrIm21WtqOQBwkD/RDY6lEdhHZeEWp2HlIYuJN2XFzoNhl
LmF81iZvE4alTXEUAZyRQZLRUm/QZJHrCF3yWGkgr5sS2Vzf4zfjO6FJbGFJdxTkglF67gumZdXw
mwJm4pFnHO78ITNtqayNjRotka1yq5zKQTqW4hxfmSeXTAUizYbKRS8iL8EMZwEF11aTHino91S6
qbF6mjFMj2qsxnfErFJQBqAnGtPD0Gg8Q4xMdGXkQ5bL8CySHH+WTxQXMBrF5AtOxWRu/RoQSYmF
ZiLe6hHMGTrp+JypMvYahTLvYJZ/dCVR9wLj4ks+lDaFuG0iRPq7gkfRAGBldErLhakzj9Jy8cwM
sfNE/m4L4rQmYJnBn5Rs6ziqPbkwqN9lxx41Hy7aUEMjvdgnI0qENLEORVDFt556hq2PlHqbNiYt
C7kFPU39UprQFGcmXKdalzHWv4+B3j7zx4Jsaw70KxYsltKhLtCJ8pDEUN2FqvzUK8UvVa6Gi2+6
ckZcRqoxASp9i/GHnt2Dt6XPWbu51pVvsiE4sAkeMpnAQ6HT29tcQEKpYrvQwtReO3NJyqleSoPp
tRIsUVWOAm44snSR1fhoTI+digB9QWtygUynaxGOCLT04W0BH51iy9/KheIJzJROqfpLQI7rBh05
0cBLuG12hCNb8H2nVA+PbSFy5ZAS/zkLW8cMcY/kZF9uCBgEBFZHVEMCFMzpTAxMMymlm2eUYNvh
CF5wuD0GiJWOmgrBNn5m6FRtETPH3JBr0en02TN9hVbJkvNH2NUTUunxaKnjcJzoFI2NpkDhSapz
jWDFtcz5l6EE+VGUley4rhVamR+HRHoOqrrc+UoxHwKVxbo2zsT4jcJELSltzkAUHR08u9tq6ARq
yZ9sWUY2ZkYByumuuB+wD9FJXhm7IbLE2BI3hZEvHJdZepzqgOBcAxt7HZjqZszD8VzTvl/tZTnt
1Yc5/o0Q61qpvv7WMF8JLemthAJ+r8AzPxpDhfl9IL9GF0CkJoupIKIY2BTzWYZRcafE78gStYdW
JXQOQjwCs44ElgWmBjm6kEH5tF9FlL2GjPxd2g9UdVGvc1OejR1j2wMtM8ZfWXSIgvFVFTMuc2A7
tpapMInM4o9VHzEGE+VpkpfPs0oYB0pp1OVDTiHTNMngDYkJs2LY1SRcOJShPjo+SIxWb4Oa4ktq
NXAtGqdxLeqLXqU99qr6nEnjPfI8awsL83cczZkr+cIWGr500GbtrPpmsQWZUO0tKC9xNDExNAFP
0i46wr88lR3Jl0OJjVctGHUrbYddwyoO9IyfAnzvB4ZJ+raly031lLtDa8ybb4lsLV+iclJ20SJc
zgWzpB0IdDXt4AWX+Ogc9N3mrsmonkSDIpBpHtJLLh+71Kwcot24oAJ2tVEFRHack7mQAOfeNCMF
89qSKCsOrY8tPSHMK+t6WnuFdhdFeoo+VdvHZzSQ/pPSkCiocbW3LR1FCpBhaqP59IE0vPJE7RAI
gn6mlMWwXxacqBHlJzM1/mQVuijum25G5yXr4OXBToUrHVPTnTUy/GDpeQirgK4hQchDCs9VT3Kb
KHpC9gujS+H2xD2HFGQ3OEsar2l0p9EHN+li4/fgNUXtDPPQ3RdyfTXDod7WmpDCRaT+CVhCJ4uk
hxuWWBIjbVm6Vn17jlVsy1nxmlFS22AnMri+AHWRS6OFc88sz0A0MVmEH3pW2uJ70Y1xN8JPRNGX
pecx736PsURd0k/2ymQ8VRItkspIhM2oxrjFIbY6balRUKVdyUgacJppSWcmKHc1uZ+HUqvfAkUk
pa/Jbq0m75RoCM6NKd2gbpNjLaY+0UPZdAgDDPViLtIPo//E/G/RPA4XQTXEfT0396ufoFWlRwSe
xb4livSiqvFDDOLUm3P9GRBSytTamHCpCJ/awJ0iC5PKESbLwm4zYNOj62TrKeF+edt+BHXVHqN+
WgSk2rfx+f9TUVqcMP8TFUW3ZBgm/xcqyoRLKA/+hkT5fs1/IVFE9V+ipkj0yOleGVgvf5AoksRD
Bpc3BUytYvwFi6L9S5QUlSsWFC6VjiJe9P/Cooj/siwah7A2FHoKpqT8v2BR/k6KwGUpaqKkgiuS
ZJX/R1nMon+xktNwbpLa4p6vVAQd2uiZNpWwy0fkWrC//gfrqfJ3k+7//r/9w/BfceqU47CMMM7T
1wiV67mgTItb4Y4KCIlS2kuBgOqsuAzJy436WjrRn8CN9phjCWenyWKHp+FZOo1bYy9umF4NYOsE
uBNOcfzLH/H2bTr9K0JD0sW/Gx/5sMBo+LvJiqJagGj+6UadpEZiiq5KVIZFpI4LmZTxRHOwBoXk
HHVBpPYBHsgSWSku50dkd+NewNlBiWKxkMA9/bePJA7o0gNrJA6KO862UqmNyl2UMD9mgWYpBjMm
vldlPh4IyhgPSPMoscRlYa/7cn/QiWeZym0Vk0WfRA3dsqrqd7NJUE+7yFXXhbmqU3NEdI4qAfhU
FolpJBZMq9a70brd/8fEUYo9qRnVsFthmsw/Z4JRShIEFuzxz+Lbj2PE+i6Yi8tquVkXaAwkt9QC
72cXcElssDOj2A0/kkWTBp+kmIIB7gDt8bt0JWSX0SAsfJF2MyaXvQVPvNpBVBRs6OfX5bpDzPPy
MKt9hGROArlt1r6rkMhE2Ny/TSL/sIusm019KmDL7LVmqvDShDAwVgzyuoC9Vx1oHWHJEyOGFYhK
DquT59vd87NNIIbFBM5/gdu39NVlt5eS9kD8T3uYNfEsRq2/W3dhdGXwCdZEhwwcvZli1RzA4XzB
Bq4cfdlad62Ln02pil+1AfqzULXkbC3uGG1ZxG0wUqhevvn6VzHr4ERnInL/YYrx+8UUs+4UzaTc
ZXP88PMN5QSg2vfXNtoBTxUhJ5/lAlj1q4bixFhykP582XVNUtPU43RwVl8RySDNt8OI1hRkaHra
0KODnWVoz+tjaYSosSmVTS83IPeXpv4YdRVQvJT/2pJb0kq64vl7E2RBjoVLXo4ETTNLouFYW48O
WRNlqK34mJf96y7+4qbdWhzzMCL5iarVqOWncMaJpIYV3PQoLQLBOLQWbiMVOONWCKso20BBGQ7D
YLAa5MxnabcGAHagWkcY5w4IdWywGLP3Yx5bvWTrAdzP3V2m+e3uL8crJjeO2vVDNQWuzcavz+un
Kf7jHVs3yU0vDj+mMr9BhRwVGB/6iYPGN7lUZAVHzrq5LsblgZ/NfzyFxDnkhA32E5Uc2oM44TUL
EDcQPEl0sKtbhQsfBP/Z8ui8rP1jM/dpp1hWE21RZ2HsSJV8oyg+ISXrS3RpNpgXd68/b7+uLdJ7
r0v772fVi09nGCcSMVT+NkPDEHZaFuvauo/kKS7fOUpJehQh4oflibPUBTRlrNT5fvgvz2zFPwJF
3H28XLOSRfy+rjH4KuvXdXWikoGVdnl8XVSm9hFyy3CIVEao+/PA+urqZ+fPu63PEcxMopVoEmi4
/PLJf35+HWkBp51834XVsK+4z4KXHrhOBdpyiZKyysIOADRo/WpGwDG9ft91ISt94lqBePx+VNVn
rnfhtFz1vh8PCayIauWlmJZAgVg5AWtxMGNxwVqfuz5r3S4k+d/vvG6uD6z7vt/uL6/JyTR3IbYg
xJUNVyGsd4yXk+y/e5uffVStTPR6dftpNEW5VSDGo/1gzoJKbxG6fqxb8bJLXI7XNJxRCi2bg4Qx
cl37WfxzXzZyU9E1BWYTv8YiquQXWF6Xz+HXtHz5//a168t+HinW1/1sr2v//K/+/pGwroeixc8w
yT2cfPmr4GrmYE2qD0ooOcZYph7q9FfVjzQnXjjP62JY7npUA+hvCvJYur0scogS653MBXaQOaqJ
CW1J/kXx2XGhYGFq4r0SZyA7l6vxz0JcDIw/m+saDfw/TYSua3UviWgjbYCZo706mPIB7IwDgQcX
TtDV29Vfsi5We8nP5l/2LXc9wsFp/a3+ltjwRcgF/Mj5gCuzm6gYNdrsxdgId7IF4Sntil1St+/8
HP1ekESaGmHq0pIhDZd7C/zLgyD2D+pVxblxWP+nfrEgGesZVKkFOqaECbk54p+LNH6euk6cSasM
Ugjxl8gtxQFsXfUBsunAkG1ZDZH5fi+A/RGFpZMOa9LSHIfJR1Pxe/1tNEXImSjm5bxv5Eu63PjX
X+k7gcJorrE1x27QNJqDN+GLnLXq2C0BkKP5UZGGshtA0FpJM3lWvu3Q7h9wsy6pW/tmGWGNyMUO
ltFlIuU7/x6rD5Hqy77lcMCFnnr1GPOBG2G29oOMyo1bSFMZDUbIBNye9dwy1p2mIDlEw7GopeTQ
N5nuakG4r7RAPkiCIn0vZmR0gD8Tr28nD52HSaUt34Ty/Fhlfr+Lp+zQD+V9JDHAKSSj3mrCgAY9
N+7g9Jc2RgFpu3py1sWPA+xnn0jpwU7SnM7gkhuxLr6PgHU10hMGwclA5QXhCrMN4WKEhoz3YWb2
HKon8mPp58v4xLCBQjxAsdmOmrTRhoTxMsaYjd4ZV30mi7oUNfJspEz6AleOXmwZqq0Lab1LL3EK
62aONdidddPNC/WzHAmvT5X+kCAawwrKWhVnRNeHJJuFBSdhxjfAjT3zl/nLNrgu3LvfuxMLk/X6
mMmlo9eIgfnZtb7w+z2oZ2C4xldF3TkoCKpb7i3VskhTU5mxVbPaqdgzffIktobaMSISB4sW4frU
koSE7+eva7SyqsO69vPA+rzvl8xj9IlkHMjF8rZGVYF6ozmllziyzWWxxKDy8y2rHOzSBsJXtmXM
1h7WfYaAhnZT1ifm4Np+3bU+GAZDtwzt2kMhJIHdV3y8tKtxypuiU9O73ueddht9pE4cKdzSZRw0
MDbI8qGTbX/va+s/gRnUiPoYma+7tIxcMLgtMZICXvXzwM/mcMWAjcpEIuYEJ/aAbA6ayUYibduV
ADulbhDvWuUI7A9f5vCSQ6bIzsMWI74gu0hgHtML0457gUhTBEVozu4n8mhHt10kTBusapXO8Hw7
1ffNcKqjyzJLirdxcJj6507+6PuC9FoXvnYig24FRn2VYpe6V4YoLL4asdvKnDPgD45mj9jS5/w+
5YAjx1M3njB9kseV+cdW2JvEeml3AaFbFPCifYLdbirsetyRmd3v9AMCdVKhuWPb7e+ZpAEn+6pC
u25dgg8N4R3Qosb3f2iNvRbT90D5gCYreZGJY4o3wTZ80oNN9UsSkLJj1njEswZjXSVJmPBv+g3g
33c45FTFNcSdnu07dBKQg9pNpV5RV8RPdXxrxF/pWdyVm5N2KD/MTXwhJ45T1Cal60CuqB2/Tyco
9l/TTvmAikU23la4kXSJ4358t9zRNvfyp3SXO8M+eRW35XO1xbvgWcQAXhWv9xBbbaKb4ejCRr8x
6cQgtDe32Vnyyl/0GcL2gjYPhXOCJZwATGHfQCY4EQJdEtPECLvdFmT/bX9Bb7piH9/NwAttYq/u
hEvwZ/oMn8uv4lSdRmb+du1kr7m20ZlmP7X5VrvIj82ruv2Dsv647979PZ+K/q8b2XxgxiGH4nZQ
6NhilkHO7GCOLAqyCLegmRRK7QQrvbaxF4HjCRy5Itdnp1eev7PIi0szNxvrDcYM/QFvDIJX8VMt
7kIau28BWYCioytI3bc09slqGjoPvwUir9FAHIY28kA6K6F6i4hIajdi/V4fT8Ydspu7fI8x5EEf
6cQ6lhPtpYEy9Isye0WAQNzhCjlzcDx1u9k/hZ51R/rzOdiN71inmk/5BDMfXTAisSDaluN2wjWw
hezVjh4Nq8HfUyws9Pslh+xDKY/ivHuj0xXLdzlUr+Iy7MTfpeCUs+OE3EmXf1j+p1/GJxwOKGSF
dqT1bIhHn6HwYCtXmO3JczXZR+2xFzbCEaTolrT5z5D7IGyEhiPp5N8DJjLe6DpPBJm8E08qKMuD
6lGFoPA+PVrlSVY98cTY6y59h2uAiNHciL+s3E4P/YfIUVmdqBkz+qF7vS1tK9gTiE7zOhxRgm0i
VElUn19yt+23dEaNZ/1Xf5fdzFeolucMKgTtnPzE6Y/y2USd89DrBP5uus/Arv8QLalKDnYcv0AD
s0sLRKIun5C3TymqErx+Vg7KHc3KcXSsjMSdTfQH8v2H8Du9qU5hM0l7lF+Dz+SRcjV6yK6z9U1r
+5fkpXqhn3hHdSDYhU53RI+rXwqPVMb5Nd2rl+fpXnsQPOUW/yF4zghsunTaVvwChKwfxh0pqmgJ
J7d+gg1+J3vErO0TtA/PgEt6Ah83yb7ZjhvVEV7FwjZ2cJY23bZ7jIYN10LJZlYQ0y5M6WRu2xA2
xJ6DnsCv92yPEEm2+Iq0JjcE9m25pr4Akko2wUOB3U+3Cyej07mRmf0OG3kj7wAt3Flv4NWfR0ff
zl7yjiLKEUqsFFelwZHhWDYXzW1wyBt7IEHE9jfFidMNjfUFRBlipReOwxNiEUSuDiUJEi8D0Fbu
fIlD2xx3mjve/fa94MTM08s9/BBumtjmrfXE/cCVp4aOsoETnJEGD4VrWz3wm+7b44jkn5abTZQR
0v6I79BvU3Ebc1rfrFd0P9MIMdSulJ2vI3hF/LmpLgbeU9vkOHQB+Xdu4CR25cZvw7mon5h7xQDX
eEdI4C/gC5FBlzQZTuaWuKiTv8sO+rPKZ3bJB/fGxCYA2zaOVORRnXNPQQG4RThDORJ6Ruz8ma7J
yfpQb8lTcA7c8Nfi97yMoCHsn9sfDE4KPustUuGyAUeq9SgeHUTVqN1Q8S+SycCmXWYqPmiQg7rM
jboBGlXU6J0TyearTqJ2o3mqjp1BKUsiS6mAHfrlJetasExI1jXQbS3xisvDgyVGAAvS/pioDcao
5TnpOrv5P79aSSpGMY3MpAQL3LbodPpntL9N4ysscoMJVWjhzfrPIq7F7kAoFVrrZW19oGnKd6EQ
yQ2pTMKGh1o9BPO8gxop7xsqV+YgSPaMPu/wvUr05QwdpCRcT1cb1WlCBpxD5Rd2YPYjHhUjJfY+
D2Ouu9Qg8HSz7Rs8ZCjpdkrAe+m1xXBazMHSYH9oDutaGy6Tgp/tmqKjG4XiUe9J5EE5OuFJAd8g
Lov/xd25LbdtJGH4VVS+Fwozg8PgIqlay0dt7GQ3Xrt2b1IwxYiwKELiSaKefr8GIJMA5NhOq7JT
W0kx4iFNsDHTh797+s8rYtvmr/1rMBPdvIQ9+hdGeT2rDIs/23GDSU/IdK8XBhq5T+aYA9E/nwtV
D6RXxCB0wL/+NGM8yUZSmeZhfZG+FaL2FzeCLuwfziUV3D+1UB2/mG3jnxuU7Vayw+avZTOIYv9i
kkE/kFdL6YklC8wsPOcJ1EINHLwWSLD5i4Ips2k5lUKVhsarzPw6j91vL3wBNHXFoaCT3RVuAt7D
a4qKTPNLHPZ4855ztjfS/f/imH6tl3sAKWaQy8nuIpPNWG0un1bXDNa4vAOJceslVr2AZ3FGjTPb
bCF+SzeufRrfVNL3n/6j2P72ruGsml3eQtTGRNF3V0smmFMDuD2lDnB7yjFz99JV/tX5ndzhZZJ+
uNxBKLad39Z3J81woOTCMW6CSW/PvIzbKOTO7R/2r2238Q4G0p/okoN9vRmPkWzq3bNdcv0uZqxZ
TtbjaA+mqweH3UB0DBJjuOZ2i9WTumjSTHBqweM9mMzph/+kTI97Gh8zNOe4vnWnFEAp2TOK81N2
/XG3vijYI5v17EW9ch+2VOHI3HiIGRi2iG82z1fLzDxvYNXmBjcP+6eentvT5ILEMCYmb24v83Cu
To93uSExui5ofN7deNrMPPDOtYDO7YNgyCmdS7ijc3ocIZh66q4pwx7fGRC6BmH9ZD8tT9vnDDy7
bOd7/18V5A4YDZ4PSQxayoXzaS18B9ABLdbv6j/3oUM6hLGgbyQ+4Mw6ZbFeia+R1dAu/JGMeUkF
cXMGq0KSRInLOPrHaGZO51Gfe3I0rxm20L4N3hJHlvFRMeXijGGazdcdqGh87WO6hz/3mT+6/mlz
Y16f/fCEa5NL1unARRlDNS2Jq4G2YaCB3ERpnqeFT3OTUwWNW66Jv14HE/qU10voNM6rPpMFxu/b
NDCQsF8FrohkBZgkSanYgg/yGw9XQeEjpkLDiUtNt4CDpVP5X6+DL5KAmCKhAqxaBi6JOFJCcZqS
A82W461A0TvLKG2nOWNl0RR1V74wICW4B2r+320QrFTp0zxLM58xzmS4FEycR2kq+yTLjZfKf1g6
wGC1RqolnfhsqL/DJjob5fDAxECoYveSmB6Gw93gs4gXMTz0H8SsiJhugLCUkNOaodwNiZg9uf2p
z4R8RgQeKiFHSVQ/Yybc02/g0qK1QQHtBhMLnYTKJGQuMjmMUymuIbaFHXnH1EUwR9qsQEGdLw5J
A4X16s1A1w6bgW2f25w4QKze4TooTORTLGbqrc1TV4S3GdjFQ3qo7zWKuAbcH7Rj8NLQD4FOeyqw
xFDec5QTdg2TEkmFZg+sMcJRotoLRIqM28jYDzCv0WcgZvZQCz7FIEj4BIdckn4OywLaDnkmfV0q
JTgCISLBhFgxzYiWhkowsXB/SW9bwkLoGvACUgGLs41aFN4xjywBAPaQBpdk7BhYahGrJLXEUQ6/
8D+Ll78YK3pCPO06EPY3D90ZqRG/dbQZ8jRKsjzJiJgbbrg4OJMA2Z3WO8pmIEhi+lQGKYcbBgg5
naC5pZXCkDiIEw3NKhoTC8GYyiBYT+ZkcX4OG8tQ8KF79PiG3FqLXWRUP0Sa4WnBxvE35o+DHXWQ
P9qIJcAcqcx7GtxJlge+wUWAc2BeBjdKB2d4QYKF41prFBIXFcQBxmIfoboiRehrgQFupE6egJq/
sgBXgiPpU+4HjL9AJWQEOZmDGe0HvGLEuymzxENMHlnFaqtIfgyPo5MGbPKwUc5AnGRhYsMesiXE
QYaXODHRQ5s2EC1CJEWSzL4iXHoATEki7ERCRQG2sfbbAoqTHJG+eiFgDqC5s2AJDyQNPialYPwP
JtMYgqXwwiRIlr02WEwIAjiG4A1JUQEyM3QMJiZYJIzmNIcAKffRaUArAUq8WI2lxJEx0AHnnUEY
AUpFhLHMszyPY7JV24E3YWnBa0MlQGamuREqs+WdR60DkBlYDYplcFdnBFNz4cXMlEm8uthgI8jr
CBQh/BM3OISUCkIlvCaIkgTNACvB2UYLNZNWC5I6pJBFgxnl3hGBDkKlPANXM1ggkCeAZis7hjg9
pB1BEKcNGNECiVMOgSxD8oXXcAA0U3ZxbBOANzqhKcwEqAWO/2n9ZJJGkFRb3+Hpo+QhKyKL54Ca
lH0Dy3iIOyJN1AGTxQeQTFNa4Vxjhg3oJw9ShsywnBYMrggSXhN0VOsjkizi0KJLQRFhbsUwDOxC
kUS4EN5NSbZjzj4Gl05b7p9WC1KAskZ2PoUHQKb+SvCETGmGc3C5ZJEBFmPRgXolYBsx/AW/tEGP
Gtt3CDcXAqww49Q6jyMJse5AIT1Tx8/seqx/bqi9AKmO/GRRRKQP4FjeEkPH7IvQ/KRLfaL1k2QR
CYR6BbVY6H8tkVN/R7TACoYRPvaEMeSh6YDsTs6nq4BGomdHycFQlC9wA6N6LOgjZiElbSXfzMKL
FMBD9B0aBlSdKiMbgfNP0MIMfCS7wQFCkjnEpNUhQisURYw2dk7IJp3H9tGgAXAwihpzkBWmSUr5
m7CJnDq42gNaUAPvlGRJj0DdUYMUIIZrgfE8kYmJTkFY6F0Lzi6iAz3gTK8OQQAptWDv8t++XaQK
laEHQudgfSRggNY7OBBlwBVm5oAoF6z8gVXIQVco2cYyC8MTPIa4FgjnlP5BfCTGkV4NGlEowA/X
gjRyAjsAxRI2g0YF5yOJZ9WZJD+Rsia5QQy0QLI4yKcpxuXEEfxDwU4auIKzjGxjCfd1kUJKexrm
4HMBfqgFybEA5km4GQ8cohbIbQptPi1Wgeo7HXwyYz0xI5yNMk1MJY74NIOZNMDI2ZLkabVArIBz
pPBM+5bnhg93RJ5HnliCHCPJZE8EiK0QzqptI3Ej/VkU5NADgdEwfwBbSUBwyFqbwmSAmCuNmDJJ
S2UXKMk1OSRY4oMego7OjBzKF6SSwHoB4mzMFbPaArXkUSAn4KqFl373kZ+ULm940MGYQHKIn9vw
JCDkGXRMvSMc1g9M4T6FGLUq5D4Cd8FBwrvQZBGt2kPSAhV0bV0OjAnbL/0o9P0Dtg0jR2q0OIjM
EDY1hfrwrKMjt1FbR/JF+lrp3MFfAh0MrSN4Yw4UB+qCAeW46fdgC9+wYD6fqWKKz/ysOU1VTVdN
u357lOirH7g/SzUW0J0hag4KcUim90GZn9iKbk8TyfMfex1OTbnp4M378lPzPd3/3v3A8Vf3vuv+
V92/+KqaLsvlZLZr3th1l/m2vORE1t/m5cfysjycy9ieadhfyQ9Petd54Be+Inh1MZArxRu13GV1
Vy/6gpvTOHrBF+ViVa7uL1FuY9vMrZV8Us6r35lWX/Wuum2OVcuu5/WyPKsPr7rtPNZLXiymk3U1
2ax7wpvDHlrhz6bz8qZcTg8lt42yaskVA4iryfqo/v3opGZA8Me+2ttOVO23MJdhWZ317mfX36mV
/HJaL8/7lwzgLD2TWsmv0HhV3ctplnfbgqcV/PqsnPUWoGlbutRy5/NqUVf9Hdk2yKhFL86qcmBF
CNoJetWS65v+smi7OLRi/z62TW1LgFowAjaTi939L2/WRduYqBX9U71hxOpQze0pIa3sN2W16FkP
CrWP4V7elMvdvFycHaqja0HRX/JqVU5mm9UUkpm+/Kagr5ZfTWbVebnoiW6P4uhF4wvg7+ut7K4C
r5cNGx7/Xl31bFNX2X4M6fVmORQtBWO16HqxHizurolRK/nt9OOyHERPXX1XL3pb9v1WVy7UC745
elXCqDir+m4d+YKGPYb80+lyNe1ZKjAWqXA9hvA309tq0nNjCJfC0WMI/zfs7veSmvygrceoRTMA
ZHZ0Ui5rPGV/c7aljsf5gmclc1+H4qWGoBUPXWVf4y0srxZ7MSci6Wc1HcqrFs0IweE8hOYsh1bw
L9PFYrWbb8tBmtDhslrx/5zVZ9Oj16uRb2sBT634X2vmxzy4ELve9sf5gvFCFPEAM1rx79D+dLWa
9kKKrjyil33bzyq75gSt3H+ty9n9Lxeb0uGVWrHvp8tLPFtPcosHqyVXZDaD5d3Bi1rRH0r8zuJ8
3d+aXTeQWvh0tT56/9DFt6igWn61mtQLRm/1dN5ibWrZX+bdaKbaPMjrse997iFNnzuie68eYGdf
/QAImEBYk/m0XP74XwAAAP//</cx:binary>
              </cx:geoCache>
            </cx:geography>
          </cx:layoutPr>
          <cx:valueColors>
            <cx:minColor>
              <a:schemeClr val="accent3">
                <a:lumMod val="20000"/>
                <a:lumOff val="80000"/>
              </a:schemeClr>
            </cx:minColor>
            <cx:midColor>
              <a:schemeClr val="accent1">
                <a:lumMod val="75000"/>
              </a:schemeClr>
            </cx:midColor>
            <cx:maxColor>
              <a:schemeClr val="accent1">
                <a:lumMod val="50000"/>
              </a:schemeClr>
            </cx:maxColor>
          </cx:valueColors>
          <cx:valueColorPositions count="3">
            <cx:minPosition>
              <cx:number val="5"/>
            </cx:minPosition>
            <cx:midPosition>
              <cx:number val="15"/>
            </cx:midPosition>
            <cx:maxPosition>
              <cx:number val="25"/>
            </cx:maxPosition>
          </cx:valueColorPositions>
        </cx:series>
      </cx:plotAreaRegion>
    </cx:plotArea>
    <cx:legend pos="t" align="ctr" overlay="0"/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9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dk1">
            <a:lumMod val="50000"/>
            <a:lumOff val="50000"/>
          </a:schemeClr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49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dk1">
            <a:lumMod val="50000"/>
            <a:lumOff val="50000"/>
          </a:schemeClr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7200" b="1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E306-7163-4998-B8D2-ABA0A8BB88DE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1"/>
            </a:lvl1pPr>
          </a:lstStyle>
          <a:p>
            <a:fld id="{C3F8840D-3609-45DC-8C59-3165533D1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0290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E306-7163-4998-B8D2-ABA0A8BB88DE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8840D-3609-45DC-8C59-3165533D1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885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E306-7163-4998-B8D2-ABA0A8BB88DE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8840D-3609-45DC-8C59-3165533D1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502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E306-7163-4998-B8D2-ABA0A8BB88DE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8840D-3609-45DC-8C59-3165533D1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83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751E306-7163-4998-B8D2-ABA0A8BB88DE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C3F8840D-3609-45DC-8C59-3165533D1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237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E306-7163-4998-B8D2-ABA0A8BB88DE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8840D-3609-45DC-8C59-3165533D1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4820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E306-7163-4998-B8D2-ABA0A8BB88DE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8840D-3609-45DC-8C59-3165533D1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9689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E306-7163-4998-B8D2-ABA0A8BB88DE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8840D-3609-45DC-8C59-3165533D1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645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E306-7163-4998-B8D2-ABA0A8BB88DE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8840D-3609-45DC-8C59-3165533D1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7155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E306-7163-4998-B8D2-ABA0A8BB88DE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8840D-3609-45DC-8C59-3165533D1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8179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E306-7163-4998-B8D2-ABA0A8BB88DE}" type="datetimeFigureOut">
              <a:rPr lang="en-US" smtClean="0"/>
              <a:t>2/25/2018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8840D-3609-45DC-8C59-3165533D1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133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C751E306-7163-4998-B8D2-ABA0A8BB88DE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n-lt"/>
              </a:defRPr>
            </a:lvl1pPr>
          </a:lstStyle>
          <a:p>
            <a:fld id="{C3F8840D-3609-45DC-8C59-3165533D1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927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5" r:id="rId1"/>
    <p:sldLayoutId id="2147484306" r:id="rId2"/>
    <p:sldLayoutId id="2147484307" r:id="rId3"/>
    <p:sldLayoutId id="2147484308" r:id="rId4"/>
    <p:sldLayoutId id="2147484309" r:id="rId5"/>
    <p:sldLayoutId id="2147484310" r:id="rId6"/>
    <p:sldLayoutId id="2147484311" r:id="rId7"/>
    <p:sldLayoutId id="2147484312" r:id="rId8"/>
    <p:sldLayoutId id="2147484313" r:id="rId9"/>
    <p:sldLayoutId id="2147484314" r:id="rId10"/>
    <p:sldLayoutId id="214748431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microsoft.com/office/2014/relationships/chartEx" Target="../charts/chartEx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D00A4-8732-464C-9AC1-155DBA3591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/>
          <a:lstStyle/>
          <a:p>
            <a:r>
              <a:rPr lang="en-US" sz="4800" b="1" dirty="0"/>
              <a:t>Craft Brewery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DA84B-F8B7-45FD-9BEC-523B86211C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1560" y="4653109"/>
            <a:ext cx="7891272" cy="178426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As Prepared By Team Uno Solutions, LLC</a:t>
            </a:r>
          </a:p>
          <a:p>
            <a:pPr lvl="1" algn="l"/>
            <a:endParaRPr lang="en-US" dirty="0"/>
          </a:p>
          <a:p>
            <a:pPr lvl="1" algn="l"/>
            <a:r>
              <a:rPr lang="en-US" dirty="0" err="1"/>
              <a:t>Afreen</a:t>
            </a:r>
            <a:r>
              <a:rPr lang="en-US" dirty="0"/>
              <a:t> Siddiqui</a:t>
            </a:r>
          </a:p>
          <a:p>
            <a:pPr lvl="1" algn="l"/>
            <a:r>
              <a:rPr lang="en-US" dirty="0"/>
              <a:t>Anthony </a:t>
            </a:r>
            <a:r>
              <a:rPr lang="en-US" dirty="0" err="1"/>
              <a:t>Egbuniwe</a:t>
            </a:r>
            <a:endParaRPr lang="en-US" dirty="0"/>
          </a:p>
          <a:p>
            <a:pPr lvl="1" algn="l"/>
            <a:r>
              <a:rPr lang="en-US" dirty="0"/>
              <a:t>Bruce </a:t>
            </a:r>
            <a:r>
              <a:rPr lang="en-US" dirty="0" err="1"/>
              <a:t>Kimbark</a:t>
            </a: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62F53A-85BD-4B3E-9890-7C955AD5D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031" y="5585992"/>
            <a:ext cx="5034177" cy="103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96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E3EA2F5-A2F7-4DA8-9AEB-E0729A2F0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Best Opportunities for a New Craft Brewery</a:t>
            </a:r>
          </a:p>
        </p:txBody>
      </p:sp>
    </p:spTree>
    <p:extLst>
      <p:ext uri="{BB962C8B-B14F-4D97-AF65-F5344CB8AC3E}">
        <p14:creationId xmlns:p14="http://schemas.microsoft.com/office/powerpoint/2010/main" val="726255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ACDDB-5455-4D18-ACBE-DB34E8442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are looking for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1943F-0141-49D3-AA5E-843CC66CD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to be in the Microbrewery and Regional Brewery Space</a:t>
            </a:r>
          </a:p>
          <a:p>
            <a:pPr lvl="1"/>
            <a:r>
              <a:rPr lang="en-US" dirty="0"/>
              <a:t>Still growing, with significant opportunity</a:t>
            </a:r>
          </a:p>
          <a:p>
            <a:r>
              <a:rPr lang="en-US" dirty="0"/>
              <a:t>Limited competition or at minimum space to operate</a:t>
            </a:r>
          </a:p>
          <a:p>
            <a:pPr lvl="1"/>
            <a:r>
              <a:rPr lang="en-US" dirty="0"/>
              <a:t>We will combine the Brewery, Barrel Production, and Alcoholic Production data</a:t>
            </a:r>
          </a:p>
          <a:p>
            <a:r>
              <a:rPr lang="en-US" dirty="0"/>
              <a:t>We want to be in a large population center</a:t>
            </a:r>
          </a:p>
          <a:p>
            <a:pPr lvl="1"/>
            <a:r>
              <a:rPr lang="en-US" dirty="0"/>
              <a:t>Maximize our customer base – We will use our Adult Population data</a:t>
            </a:r>
          </a:p>
          <a:p>
            <a:r>
              <a:rPr lang="en-US" dirty="0"/>
              <a:t>We want to be in an area with disposable income</a:t>
            </a:r>
          </a:p>
          <a:p>
            <a:pPr lvl="1"/>
            <a:r>
              <a:rPr lang="en-US" dirty="0"/>
              <a:t>We will use our State GDP data</a:t>
            </a:r>
          </a:p>
          <a:p>
            <a:r>
              <a:rPr lang="en-US" dirty="0"/>
              <a:t>By doing so we believe we can find the best chances for long term success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084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ACDDB-5455-4D18-ACBE-DB34E8442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 1:</a:t>
            </a:r>
            <a:br>
              <a:rPr lang="en-US" dirty="0"/>
            </a:br>
            <a:r>
              <a:rPr lang="en-US" dirty="0"/>
              <a:t>Number of Breweries </a:t>
            </a:r>
            <a:br>
              <a:rPr lang="en-US" dirty="0"/>
            </a:br>
            <a:r>
              <a:rPr lang="en-US" dirty="0"/>
              <a:t>Per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1943F-0141-49D3-AA5E-843CC66CDDB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7432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7A5DE25-BF3C-4EE9-B49C-E692C1849C19}"/>
              </a:ext>
            </a:extLst>
          </p:cNvPr>
          <p:cNvSpPr txBox="1">
            <a:spLocks/>
          </p:cNvSpPr>
          <p:nvPr/>
        </p:nvSpPr>
        <p:spPr>
          <a:xfrm>
            <a:off x="8702040" y="2575560"/>
            <a:ext cx="3200400" cy="3291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4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R Code: table(breweries$State2)</a:t>
            </a:r>
            <a:endParaRPr lang="en-US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These are the number of breweries in each state from the given data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7F8DF16-B0AD-4CD1-B795-D21A25CC45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753605"/>
              </p:ext>
            </p:extLst>
          </p:nvPr>
        </p:nvGraphicFramePr>
        <p:xfrm>
          <a:off x="0" y="1"/>
          <a:ext cx="8302753" cy="6583680"/>
        </p:xfrm>
        <a:graphic>
          <a:graphicData uri="http://schemas.openxmlformats.org/drawingml/2006/table">
            <a:tbl>
              <a:tblPr firstRow="1" bandCol="1">
                <a:tableStyleId>{073A0DAA-6AF3-43AB-8588-CEC1D06C72B9}</a:tableStyleId>
              </a:tblPr>
              <a:tblGrid>
                <a:gridCol w="1100845">
                  <a:extLst>
                    <a:ext uri="{9D8B030D-6E8A-4147-A177-3AD203B41FA5}">
                      <a16:colId xmlns:a16="http://schemas.microsoft.com/office/drawing/2014/main" val="932648331"/>
                    </a:ext>
                  </a:extLst>
                </a:gridCol>
                <a:gridCol w="1830319">
                  <a:extLst>
                    <a:ext uri="{9D8B030D-6E8A-4147-A177-3AD203B41FA5}">
                      <a16:colId xmlns:a16="http://schemas.microsoft.com/office/drawing/2014/main" val="4085915339"/>
                    </a:ext>
                  </a:extLst>
                </a:gridCol>
                <a:gridCol w="875371">
                  <a:extLst>
                    <a:ext uri="{9D8B030D-6E8A-4147-A177-3AD203B41FA5}">
                      <a16:colId xmlns:a16="http://schemas.microsoft.com/office/drawing/2014/main" val="2092635741"/>
                    </a:ext>
                  </a:extLst>
                </a:gridCol>
                <a:gridCol w="1830319">
                  <a:extLst>
                    <a:ext uri="{9D8B030D-6E8A-4147-A177-3AD203B41FA5}">
                      <a16:colId xmlns:a16="http://schemas.microsoft.com/office/drawing/2014/main" val="1017973998"/>
                    </a:ext>
                  </a:extLst>
                </a:gridCol>
                <a:gridCol w="835580">
                  <a:extLst>
                    <a:ext uri="{9D8B030D-6E8A-4147-A177-3AD203B41FA5}">
                      <a16:colId xmlns:a16="http://schemas.microsoft.com/office/drawing/2014/main" val="2201542380"/>
                    </a:ext>
                  </a:extLst>
                </a:gridCol>
                <a:gridCol w="1830319">
                  <a:extLst>
                    <a:ext uri="{9D8B030D-6E8A-4147-A177-3AD203B41FA5}">
                      <a16:colId xmlns:a16="http://schemas.microsoft.com/office/drawing/2014/main" val="403206087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State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Number of Breweries from Data 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State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Number of Breweries from Data 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State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Number of Breweries from Data 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extLst>
                  <a:ext uri="{0D108BD9-81ED-4DB2-BD59-A6C34878D82A}">
                    <a16:rowId xmlns:a16="http://schemas.microsoft.com/office/drawing/2014/main" val="397740041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Alabama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  3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Kentucky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  4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North Dakota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  1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extLst>
                  <a:ext uri="{0D108BD9-81ED-4DB2-BD59-A6C34878D82A}">
                    <a16:rowId xmlns:a16="http://schemas.microsoft.com/office/drawing/2014/main" val="250519326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Alaska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  7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Louisiana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  5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Ohio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15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extLst>
                  <a:ext uri="{0D108BD9-81ED-4DB2-BD59-A6C34878D82A}">
                    <a16:rowId xmlns:a16="http://schemas.microsoft.com/office/drawing/2014/main" val="53751841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Arizona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11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Maine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  9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Oklahoma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  6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extLst>
                  <a:ext uri="{0D108BD9-81ED-4DB2-BD59-A6C34878D82A}">
                    <a16:rowId xmlns:a16="http://schemas.microsoft.com/office/drawing/2014/main" val="97280457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Arkansas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  2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Maryland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  7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Oregon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29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extLst>
                  <a:ext uri="{0D108BD9-81ED-4DB2-BD59-A6C34878D82A}">
                    <a16:rowId xmlns:a16="http://schemas.microsoft.com/office/drawing/2014/main" val="349068532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California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39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Massachusetts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23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Pennsylvania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25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extLst>
                  <a:ext uri="{0D108BD9-81ED-4DB2-BD59-A6C34878D82A}">
                    <a16:rowId xmlns:a16="http://schemas.microsoft.com/office/drawing/2014/main" val="139337915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Colorado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47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Michigan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32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Rhode Island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  5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extLst>
                  <a:ext uri="{0D108BD9-81ED-4DB2-BD59-A6C34878D82A}">
                    <a16:rowId xmlns:a16="http://schemas.microsoft.com/office/drawing/2014/main" val="257791715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Connecticut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  8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Minnesota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12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South Carolina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  4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extLst>
                  <a:ext uri="{0D108BD9-81ED-4DB2-BD59-A6C34878D82A}">
                    <a16:rowId xmlns:a16="http://schemas.microsoft.com/office/drawing/2014/main" val="356247295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Delaware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  2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Mississippi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  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South Dakota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  1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extLst>
                  <a:ext uri="{0D108BD9-81ED-4DB2-BD59-A6C34878D82A}">
                    <a16:rowId xmlns:a16="http://schemas.microsoft.com/office/drawing/2014/main" val="215191561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District of Columbia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  1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Missouri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  9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Tennessee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  3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extLst>
                  <a:ext uri="{0D108BD9-81ED-4DB2-BD59-A6C34878D82A}">
                    <a16:rowId xmlns:a16="http://schemas.microsoft.com/office/drawing/2014/main" val="380577465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Florida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15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Montana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  9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Texas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28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extLst>
                  <a:ext uri="{0D108BD9-81ED-4DB2-BD59-A6C34878D82A}">
                    <a16:rowId xmlns:a16="http://schemas.microsoft.com/office/drawing/2014/main" val="297843708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Georgia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  7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Nebraska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  5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Utah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  4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extLst>
                  <a:ext uri="{0D108BD9-81ED-4DB2-BD59-A6C34878D82A}">
                    <a16:rowId xmlns:a16="http://schemas.microsoft.com/office/drawing/2014/main" val="207093903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Hawaii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  4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Nevada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  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Vermont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10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extLst>
                  <a:ext uri="{0D108BD9-81ED-4DB2-BD59-A6C34878D82A}">
                    <a16:rowId xmlns:a16="http://schemas.microsoft.com/office/drawing/2014/main" val="10987816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Idaho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  5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New Hampshire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  3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Virginia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16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extLst>
                  <a:ext uri="{0D108BD9-81ED-4DB2-BD59-A6C34878D82A}">
                    <a16:rowId xmlns:a16="http://schemas.microsoft.com/office/drawing/2014/main" val="334042622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Illinois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18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New Jersey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  3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Washington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23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extLst>
                  <a:ext uri="{0D108BD9-81ED-4DB2-BD59-A6C34878D82A}">
                    <a16:rowId xmlns:a16="http://schemas.microsoft.com/office/drawing/2014/main" val="84861725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Indiana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22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New Mexico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  4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West Virginia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  1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extLst>
                  <a:ext uri="{0D108BD9-81ED-4DB2-BD59-A6C34878D82A}">
                    <a16:rowId xmlns:a16="http://schemas.microsoft.com/office/drawing/2014/main" val="42398327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Iowa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  5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New York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16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Wisconsin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20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extLst>
                  <a:ext uri="{0D108BD9-81ED-4DB2-BD59-A6C34878D82A}">
                    <a16:rowId xmlns:a16="http://schemas.microsoft.com/office/drawing/2014/main" val="423706933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Kansas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  3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North Carolina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19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Wyoming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  4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extLst>
                  <a:ext uri="{0D108BD9-81ED-4DB2-BD59-A6C34878D82A}">
                    <a16:rowId xmlns:a16="http://schemas.microsoft.com/office/drawing/2014/main" val="3725876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361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cx4="http://schemas.microsoft.com/office/drawing/2016/5/10/chartex" Requires="cx4">
          <p:graphicFrame>
            <p:nvGraphicFramePr>
              <p:cNvPr id="9" name="Chart 8">
                <a:extLst>
                  <a:ext uri="{FF2B5EF4-FFF2-40B4-BE49-F238E27FC236}">
                    <a16:creationId xmlns:a16="http://schemas.microsoft.com/office/drawing/2014/main" id="{3E4C8756-6DEC-4E77-B084-DFA6291C65F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188186293"/>
                  </p:ext>
                </p:extLst>
              </p:nvPr>
            </p:nvGraphicFramePr>
            <p:xfrm>
              <a:off x="484631" y="0"/>
              <a:ext cx="10211943" cy="68580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9" name="Chart 8">
                <a:extLst>
                  <a:ext uri="{FF2B5EF4-FFF2-40B4-BE49-F238E27FC236}">
                    <a16:creationId xmlns:a16="http://schemas.microsoft.com/office/drawing/2014/main" id="{3E4C8756-6DEC-4E77-B084-DFA6291C65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4631" y="0"/>
                <a:ext cx="10211943" cy="685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cx4="http://schemas.microsoft.com/office/drawing/2016/5/10/chartex" Requires="cx4">
          <p:graphicFrame>
            <p:nvGraphicFramePr>
              <p:cNvPr id="11" name="Chart 10">
                <a:extLst>
                  <a:ext uri="{FF2B5EF4-FFF2-40B4-BE49-F238E27FC236}">
                    <a16:creationId xmlns:a16="http://schemas.microsoft.com/office/drawing/2014/main" id="{3E4C8756-6DEC-4E77-B084-DFA6291C65F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68812384"/>
                  </p:ext>
                </p:extLst>
              </p:nvPr>
            </p:nvGraphicFramePr>
            <p:xfrm>
              <a:off x="0" y="438912"/>
              <a:ext cx="8311895" cy="5980176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>
          <p:pic>
            <p:nvPicPr>
              <p:cNvPr id="11" name="Chart 10">
                <a:extLst>
                  <a:ext uri="{FF2B5EF4-FFF2-40B4-BE49-F238E27FC236}">
                    <a16:creationId xmlns:a16="http://schemas.microsoft.com/office/drawing/2014/main" id="{3E4C8756-6DEC-4E77-B084-DFA6291C65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438912"/>
                <a:ext cx="8311895" cy="598017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E2A77D17-5B93-4915-B418-20DE5C9AB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Craft Breweries by State in Visual Form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55134A-A861-4441-9D1D-8847C27258A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/>
              <a:t>The color code to this chart is broken down in groups of 5 and under, 15, and 25 and over.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/>
              <a:t>There are many states with limited information. The scale is very small.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/>
              <a:t>We analyzed this in a different way</a:t>
            </a:r>
          </a:p>
        </p:txBody>
      </p:sp>
    </p:spTree>
    <p:extLst>
      <p:ext uri="{BB962C8B-B14F-4D97-AF65-F5344CB8AC3E}">
        <p14:creationId xmlns:p14="http://schemas.microsoft.com/office/powerpoint/2010/main" val="1305721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13D5BBAD-B63E-4554-B244-9EE5A7468FD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956180" y="52853"/>
            <a:ext cx="3413125" cy="230187"/>
          </a:xfrm>
        </p:spPr>
        <p:txBody>
          <a:bodyPr>
            <a:noAutofit/>
          </a:bodyPr>
          <a:lstStyle/>
          <a:p>
            <a:pPr algn="ctr"/>
            <a:r>
              <a:rPr lang="en-US" sz="1400" dirty="0"/>
              <a:t>Brewery Analysis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96DE4456-3576-4943-9515-498B385DF16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0813" y="286162"/>
            <a:ext cx="5418138" cy="1573213"/>
          </a:xfrm>
        </p:spPr>
        <p:txBody>
          <a:bodyPr>
            <a:normAutofit/>
          </a:bodyPr>
          <a:lstStyle/>
          <a:p>
            <a:r>
              <a:rPr lang="en-US" sz="1000" dirty="0"/>
              <a:t>First, we merged all the information into one object </a:t>
            </a:r>
          </a:p>
          <a:p>
            <a:r>
              <a:rPr lang="en-US" sz="1000" dirty="0"/>
              <a:t>Then removed all the excess information leaving us with only the key fields</a:t>
            </a:r>
          </a:p>
          <a:p>
            <a:r>
              <a:rPr lang="en-US" sz="1000" dirty="0"/>
              <a:t>Below is the first 12 rows of the data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2A829E89-82B5-41EC-BBDE-419522836173}"/>
              </a:ext>
            </a:extLst>
          </p:cNvPr>
          <p:cNvSpPr txBox="1">
            <a:spLocks/>
          </p:cNvSpPr>
          <p:nvPr/>
        </p:nvSpPr>
        <p:spPr>
          <a:xfrm>
            <a:off x="6172199" y="267813"/>
            <a:ext cx="5417975" cy="1572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Then we took each states percentage of the total country in each of these categories. To read this, California’s 2016 GDP Percentage is 14.092% of the US total.</a:t>
            </a:r>
          </a:p>
          <a:p>
            <a:r>
              <a:rPr lang="en-US" sz="1000" dirty="0"/>
              <a:t>We then added the GDP and Adult Population Rankings and subtracted the remaining values to get a Net Percentage value. </a:t>
            </a:r>
          </a:p>
          <a:p>
            <a:r>
              <a:rPr lang="en-US" sz="1000" dirty="0"/>
              <a:t>We feel this gives a fair ranking of economic strength for each state less its current craft brewing production.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8980BD9-D807-4F57-8DF7-84E431043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13" y="1513729"/>
            <a:ext cx="10983858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115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F9B27-E5BD-4324-AA76-620BA2A42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Bar Chart of Net Percentage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FF905-2BAF-4545-84A2-C7008747E54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This chart shows a clear visual of the states with the best chances for craft success.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The green states are those with the best economic and adult populations with comparatively low craft brew output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The red are states where craft brewing exceeds their economic and adult capacity in relation to all states.  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4B382729-6D60-46E9-9274-B3BD221EC2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46098288"/>
              </p:ext>
            </p:extLst>
          </p:nvPr>
        </p:nvGraphicFramePr>
        <p:xfrm>
          <a:off x="0" y="153566"/>
          <a:ext cx="8285584" cy="65508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49094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C2470417-D0DB-4EF9-B24D-533252BDD39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5DD43A5E-96FC-4417-AAAA-6D22205AE73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AC8EC610-CBFB-4415-82B2-94F68101CF9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47F26634-9FA8-4679-B619-B9DFA21E0D1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4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9456847-F660-4ED4-9541-E8AB51FCAF6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BA548B4-3D52-4409-99DD-B2A24D20150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AE84337-22C7-4E22-AAE5-97E3848BCE0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7" name="Picture 6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8179814E-C2C8-45BC-876C-7A2B1FC9A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01394" y="699235"/>
            <a:ext cx="8813458" cy="55304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3F9B27-E5BD-4324-AA76-620BA2A42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6350" y="484632"/>
            <a:ext cx="3544035" cy="1609344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Graph of Net Percentage and</a:t>
            </a:r>
            <a:br>
              <a:rPr lang="en-US" dirty="0"/>
            </a:br>
            <a:r>
              <a:rPr lang="en-US" dirty="0"/>
              <a:t>Conclusion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FF905-2BAF-4545-84A2-C7008747E5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56351" y="2121407"/>
            <a:ext cx="3544034" cy="4536281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 dirty="0"/>
              <a:t>This chart shows a clear visual of the states with the best chances for craft success.</a:t>
            </a:r>
          </a:p>
          <a:p>
            <a:pPr marL="285750"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 dirty="0"/>
              <a:t>The green states are those with the best economic and adult populations with comparatively low craft brew output</a:t>
            </a:r>
          </a:p>
          <a:p>
            <a:pPr marL="285750"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 dirty="0"/>
              <a:t>The red are states where craft brewing exceeds their economic and adult capacity in relation to all states.  </a:t>
            </a:r>
          </a:p>
          <a:p>
            <a:pPr marL="285750"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 dirty="0"/>
              <a:t>Conclusion: The three best states we suggest to target are:</a:t>
            </a:r>
          </a:p>
          <a:p>
            <a:pPr marL="742950" lvl="1" indent="-182880">
              <a:buFont typeface="Wingdings" pitchFamily="2" charset="2"/>
              <a:buChar char="§"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Alabama with a strategy to target the surrounding states</a:t>
            </a:r>
          </a:p>
          <a:p>
            <a:pPr marL="742950" lvl="1" indent="-182880">
              <a:buFont typeface="Wingdings" pitchFamily="2" charset="2"/>
              <a:buChar char="§"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New York/New Jersey area</a:t>
            </a:r>
          </a:p>
          <a:p>
            <a:pPr marL="742950" lvl="1" indent="-182880">
              <a:buFont typeface="Wingdings" pitchFamily="2" charset="2"/>
              <a:buChar char="§"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Texas</a:t>
            </a:r>
          </a:p>
          <a:p>
            <a:pPr marL="742950" lvl="1" indent="-182880">
              <a:buFont typeface="Wingdings" pitchFamily="2" charset="2"/>
              <a:buChar char="§"/>
            </a:pP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8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+mn-lt"/>
              </a:rPr>
              <a:t>2. Merge beer data with the breweries data. </a:t>
            </a:r>
            <a:br>
              <a:rPr lang="en-US" sz="1800" dirty="0">
                <a:latin typeface="+mn-lt"/>
              </a:rPr>
            </a:br>
            <a:r>
              <a:rPr lang="en-US" sz="1800" dirty="0">
                <a:latin typeface="+mn-lt"/>
              </a:rPr>
              <a:t>Print the first 6 observations and the last six observations to check the merged file. </a:t>
            </a:r>
            <a:br>
              <a:rPr lang="en-US" sz="1800" dirty="0">
                <a:latin typeface="+mn-lt"/>
              </a:rPr>
            </a:br>
            <a:endParaRPr lang="en-US" sz="1800" dirty="0">
              <a:latin typeface="+mn-l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69847" y="2093976"/>
            <a:ext cx="91917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beersnbrew</a:t>
            </a:r>
            <a:r>
              <a:rPr lang="en-US" dirty="0"/>
              <a:t> &lt;- merge(beers, breweries, </a:t>
            </a:r>
            <a:r>
              <a:rPr lang="en-US" dirty="0" err="1"/>
              <a:t>by.x</a:t>
            </a:r>
            <a:r>
              <a:rPr lang="en-US" dirty="0"/>
              <a:t>=c("</a:t>
            </a:r>
            <a:r>
              <a:rPr lang="en-US" dirty="0" err="1"/>
              <a:t>Brewery_id</a:t>
            </a:r>
            <a:r>
              <a:rPr lang="en-US" dirty="0"/>
              <a:t>"), </a:t>
            </a:r>
            <a:r>
              <a:rPr lang="en-US" dirty="0" err="1"/>
              <a:t>by.y</a:t>
            </a:r>
            <a:r>
              <a:rPr lang="en-US" dirty="0"/>
              <a:t> = c("</a:t>
            </a:r>
            <a:r>
              <a:rPr lang="en-US" dirty="0" err="1"/>
              <a:t>Brew_ID</a:t>
            </a:r>
            <a:r>
              <a:rPr lang="en-US" dirty="0"/>
              <a:t>"), all=FALSE)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7" y="2756514"/>
            <a:ext cx="9372375" cy="360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730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+mn-lt"/>
              </a:rPr>
              <a:t>3. </a:t>
            </a:r>
            <a:r>
              <a:rPr lang="en-US" sz="1800" dirty="0"/>
              <a:t>Report the number of NA's in each column. </a:t>
            </a:r>
            <a:br>
              <a:rPr lang="en-US" sz="1800" dirty="0"/>
            </a:br>
            <a:r>
              <a:rPr lang="en-US" sz="1800" dirty="0">
                <a:latin typeface="+mn-lt"/>
              </a:rPr>
              <a:t> </a:t>
            </a:r>
            <a:br>
              <a:rPr lang="en-US" sz="1800" dirty="0">
                <a:latin typeface="+mn-lt"/>
              </a:rPr>
            </a:br>
            <a:endParaRPr lang="en-US" sz="1800" dirty="0">
              <a:latin typeface="+mn-lt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848" y="2093976"/>
            <a:ext cx="10058400" cy="261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421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+mn-lt"/>
              </a:rPr>
              <a:t>4. </a:t>
            </a:r>
            <a:r>
              <a:rPr lang="en-US" sz="1800" dirty="0"/>
              <a:t>Compute the median alcohol content and international bitterness unit for each state. Plot a bar chart to compare. </a:t>
            </a:r>
            <a:r>
              <a:rPr lang="en-US" sz="1800" dirty="0">
                <a:latin typeface="+mn-lt"/>
              </a:rPr>
              <a:t> 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502" y="2093976"/>
            <a:ext cx="3771567" cy="4051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619" y="2094484"/>
            <a:ext cx="3771094" cy="405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274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D00A4-8732-464C-9AC1-155DBA359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Goals for this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DA84B-F8B7-45FD-9BEC-523B86211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You are interested in opening a craft brewery in the United States</a:t>
            </a:r>
          </a:p>
          <a:p>
            <a:pPr lvl="1"/>
            <a:r>
              <a:rPr lang="en-US" dirty="0"/>
              <a:t>We have been hired to identify:</a:t>
            </a:r>
          </a:p>
          <a:p>
            <a:pPr lvl="1"/>
            <a:endParaRPr lang="en-US" dirty="0"/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The best locations to place a new brewery</a:t>
            </a:r>
          </a:p>
          <a:p>
            <a:pPr marL="1645920" lvl="3" indent="-457200">
              <a:buFont typeface="Wingdings" panose="05000000000000000000" pitchFamily="2" charset="2"/>
              <a:buChar char="v"/>
            </a:pPr>
            <a:r>
              <a:rPr lang="en-US" dirty="0"/>
              <a:t>Strong market opportunity</a:t>
            </a:r>
          </a:p>
          <a:p>
            <a:pPr marL="1645920" lvl="3" indent="-457200">
              <a:buFont typeface="Wingdings" panose="05000000000000000000" pitchFamily="2" charset="2"/>
              <a:buChar char="v"/>
            </a:pPr>
            <a:r>
              <a:rPr lang="en-US" dirty="0"/>
              <a:t>Consider existing competition against regional economic strength </a:t>
            </a:r>
          </a:p>
          <a:p>
            <a:pPr marL="1645920" lvl="3" indent="-457200">
              <a:buFont typeface="Wingdings" panose="05000000000000000000" pitchFamily="2" charset="2"/>
              <a:buChar char="v"/>
            </a:pPr>
            <a:r>
              <a:rPr lang="en-US" dirty="0"/>
              <a:t>Based upon current craft brewery landscape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The best products to offer</a:t>
            </a:r>
          </a:p>
          <a:p>
            <a:pPr marL="1474470" lvl="3" indent="-285750">
              <a:buFont typeface="Wingdings" panose="05000000000000000000" pitchFamily="2" charset="2"/>
              <a:buChar char="v"/>
            </a:pPr>
            <a:r>
              <a:rPr lang="en-US" dirty="0"/>
              <a:t>Most popular products on the market today</a:t>
            </a:r>
          </a:p>
          <a:p>
            <a:pPr marL="1474470" lvl="3" indent="-285750">
              <a:buFont typeface="Wingdings" panose="05000000000000000000" pitchFamily="2" charset="2"/>
              <a:buChar char="v"/>
            </a:pPr>
            <a:r>
              <a:rPr lang="en-US" dirty="0"/>
              <a:t>Opportunity to choose popular choices as a baseline while offering a chance to produce some uncommon options to create a market niche</a:t>
            </a:r>
          </a:p>
          <a:p>
            <a:pPr marL="1474470" lvl="3" indent="-285750">
              <a:buFont typeface="Wingdings" panose="05000000000000000000" pitchFamily="2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6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+mn-lt"/>
              </a:rPr>
              <a:t>5. </a:t>
            </a:r>
            <a:r>
              <a:rPr lang="en-US" sz="1800" dirty="0"/>
              <a:t>Which state has the maximum alcoholic (ABV) beer? Which state has the most bitter (IBU) beer? </a:t>
            </a:r>
            <a:endParaRPr lang="en-US" sz="1800" dirty="0">
              <a:latin typeface="+mn-lt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maxABV</a:t>
            </a:r>
            <a:r>
              <a:rPr lang="en-US" dirty="0"/>
              <a:t> &lt;- </a:t>
            </a:r>
            <a:r>
              <a:rPr lang="en-US" dirty="0" err="1"/>
              <a:t>beersnbrew</a:t>
            </a:r>
            <a:r>
              <a:rPr lang="en-US" dirty="0"/>
              <a:t>[</a:t>
            </a:r>
            <a:r>
              <a:rPr lang="en-US" dirty="0" err="1"/>
              <a:t>which.max</a:t>
            </a:r>
            <a:r>
              <a:rPr lang="en-US" dirty="0"/>
              <a:t>(</a:t>
            </a:r>
            <a:r>
              <a:rPr lang="en-US" dirty="0" err="1"/>
              <a:t>beersnbrew$ABV</a:t>
            </a:r>
            <a:r>
              <a:rPr lang="en-US" dirty="0"/>
              <a:t>), ]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"State with maximum alcoholic (ABV) beer ” = “CO”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maxIBU</a:t>
            </a:r>
            <a:r>
              <a:rPr lang="en-US" dirty="0"/>
              <a:t> &lt;- </a:t>
            </a:r>
            <a:r>
              <a:rPr lang="en-US" dirty="0" err="1"/>
              <a:t>beersnbrew</a:t>
            </a:r>
            <a:r>
              <a:rPr lang="en-US" dirty="0"/>
              <a:t>[</a:t>
            </a:r>
            <a:r>
              <a:rPr lang="en-US" dirty="0" err="1"/>
              <a:t>which.max</a:t>
            </a:r>
            <a:r>
              <a:rPr lang="en-US" dirty="0"/>
              <a:t>(</a:t>
            </a:r>
            <a:r>
              <a:rPr lang="en-US" dirty="0" err="1"/>
              <a:t>beersnbrew$IBU</a:t>
            </a:r>
            <a:r>
              <a:rPr lang="en-US" dirty="0"/>
              <a:t>), ]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"State with the most bitter (IBU) beer ” = “OR”</a:t>
            </a:r>
          </a:p>
        </p:txBody>
      </p:sp>
    </p:spTree>
    <p:extLst>
      <p:ext uri="{BB962C8B-B14F-4D97-AF65-F5344CB8AC3E}">
        <p14:creationId xmlns:p14="http://schemas.microsoft.com/office/powerpoint/2010/main" val="1619392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+mn-lt"/>
              </a:rPr>
              <a:t>6. </a:t>
            </a:r>
            <a:r>
              <a:rPr lang="en-US" sz="1800" dirty="0"/>
              <a:t>Summary statistics for the ABV variable. </a:t>
            </a:r>
            <a:r>
              <a:rPr lang="en-US" sz="1800" dirty="0">
                <a:latin typeface="+mn-lt"/>
              </a:rPr>
              <a:t> </a:t>
            </a:r>
            <a:br>
              <a:rPr lang="en-US" sz="1800" dirty="0">
                <a:latin typeface="+mn-lt"/>
              </a:rPr>
            </a:br>
            <a:endParaRPr lang="en-US" sz="1800" dirty="0">
              <a:latin typeface="+mn-lt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975" y="2344554"/>
            <a:ext cx="10058400" cy="223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4554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+mn-lt"/>
              </a:rPr>
              <a:t>7. </a:t>
            </a:r>
            <a:r>
              <a:rPr lang="en-US" sz="1800" dirty="0"/>
              <a:t>Is there an apparent relationship between the bitterness of the beer and its alcoholic content? Draw a scatter plot. </a:t>
            </a:r>
            <a:r>
              <a:rPr lang="en-US" sz="1800" dirty="0">
                <a:latin typeface="+mn-lt"/>
              </a:rPr>
              <a:t> </a:t>
            </a:r>
            <a:br>
              <a:rPr lang="en-US" sz="1800" dirty="0">
                <a:latin typeface="+mn-lt"/>
              </a:rPr>
            </a:br>
            <a:endParaRPr lang="en-US" sz="1800" dirty="0">
              <a:latin typeface="+mn-lt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38903" y="2019302"/>
            <a:ext cx="3771567" cy="40513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36978" y="2120900"/>
            <a:ext cx="56019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beersnbrew</a:t>
            </a:r>
            <a:r>
              <a:rPr lang="en-US" dirty="0"/>
              <a:t>, </a:t>
            </a:r>
            <a:r>
              <a:rPr lang="en-US" dirty="0" err="1"/>
              <a:t>aes</a:t>
            </a:r>
            <a:r>
              <a:rPr lang="en-US" dirty="0"/>
              <a:t>(x=IBU, y=ABV)) +</a:t>
            </a:r>
            <a:r>
              <a:rPr lang="en-US" dirty="0" err="1"/>
              <a:t>geom_point</a:t>
            </a:r>
            <a:r>
              <a:rPr lang="en-US" dirty="0"/>
              <a:t>(shape=18, color="blue")+</a:t>
            </a:r>
            <a:r>
              <a:rPr lang="en-US" dirty="0" err="1"/>
              <a:t>geom_smooth</a:t>
            </a:r>
            <a:r>
              <a:rPr lang="en-US" dirty="0"/>
              <a:t>(method=lm, se=FALSE, </a:t>
            </a:r>
            <a:r>
              <a:rPr lang="en-US" dirty="0" err="1"/>
              <a:t>linetype</a:t>
            </a:r>
            <a:r>
              <a:rPr lang="en-US" dirty="0"/>
              <a:t>="</a:t>
            </a:r>
            <a:r>
              <a:rPr lang="en-US" dirty="0" err="1"/>
              <a:t>dashed",color</a:t>
            </a:r>
            <a:r>
              <a:rPr lang="en-US" dirty="0"/>
              <a:t>="</a:t>
            </a:r>
            <a:r>
              <a:rPr lang="en-US" dirty="0" err="1"/>
              <a:t>darkred</a:t>
            </a:r>
            <a:r>
              <a:rPr lang="en-US" dirty="0"/>
              <a:t>")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22490" y="4075289"/>
            <a:ext cx="626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figure shows a fuzzy linear correlation with the</a:t>
            </a:r>
          </a:p>
          <a:p>
            <a:r>
              <a:rPr lang="en-US" dirty="0"/>
              <a:t>Coefficient correlation value as 0.4.</a:t>
            </a:r>
          </a:p>
          <a:p>
            <a:r>
              <a:rPr lang="en-US" dirty="0"/>
              <a:t>That proofs that there is a slight positive correlation </a:t>
            </a:r>
          </a:p>
          <a:p>
            <a:r>
              <a:rPr lang="en-US" dirty="0"/>
              <a:t>between the alcoholic content and bitterness.</a:t>
            </a:r>
          </a:p>
        </p:txBody>
      </p:sp>
    </p:spTree>
    <p:extLst>
      <p:ext uri="{BB962C8B-B14F-4D97-AF65-F5344CB8AC3E}">
        <p14:creationId xmlns:p14="http://schemas.microsoft.com/office/powerpoint/2010/main" val="2094985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Conclusion</a:t>
            </a:r>
            <a:br>
              <a:rPr lang="en-US" sz="1800" dirty="0"/>
            </a:br>
            <a:br>
              <a:rPr lang="en-US" sz="1800" dirty="0">
                <a:latin typeface="+mn-lt"/>
              </a:rPr>
            </a:br>
            <a:endParaRPr lang="en-US" sz="18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Colorado has the highest number of breweries among all states followed by California, Michigan.</a:t>
            </a:r>
          </a:p>
          <a:p>
            <a:endParaRPr lang="en-US" dirty="0"/>
          </a:p>
          <a:p>
            <a:r>
              <a:rPr lang="en-US" dirty="0"/>
              <a:t>Portland has the highest number of breweries among all major US cities followed by Chicago, Seattle.</a:t>
            </a:r>
          </a:p>
          <a:p>
            <a:endParaRPr lang="en-US" dirty="0"/>
          </a:p>
          <a:p>
            <a:r>
              <a:rPr lang="en-US" dirty="0"/>
              <a:t>IPA is the most popular beer style in US.</a:t>
            </a:r>
          </a:p>
        </p:txBody>
      </p:sp>
    </p:spTree>
    <p:extLst>
      <p:ext uri="{BB962C8B-B14F-4D97-AF65-F5344CB8AC3E}">
        <p14:creationId xmlns:p14="http://schemas.microsoft.com/office/powerpoint/2010/main" val="1947394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D00A4-8732-464C-9AC1-155DBA359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DA84B-F8B7-45FD-9BEC-523B86211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This presentation we will touch upon the following topics:</a:t>
            </a:r>
          </a:p>
          <a:p>
            <a:pPr lvl="2"/>
            <a:r>
              <a:rPr lang="en-US" dirty="0"/>
              <a:t>A general overview of the craft beer industry</a:t>
            </a:r>
          </a:p>
          <a:p>
            <a:pPr lvl="2"/>
            <a:r>
              <a:rPr lang="en-US" dirty="0"/>
              <a:t>A brief discussion of our data gathering and analysis</a:t>
            </a:r>
          </a:p>
          <a:p>
            <a:pPr lvl="2"/>
            <a:r>
              <a:rPr lang="en-US" dirty="0"/>
              <a:t>Discussion of best opportunities for a new brewery</a:t>
            </a:r>
          </a:p>
          <a:p>
            <a:pPr lvl="2"/>
            <a:r>
              <a:rPr lang="en-US" dirty="0"/>
              <a:t>An analysis of the craft beer data</a:t>
            </a:r>
          </a:p>
          <a:p>
            <a:pPr lvl="2"/>
            <a:r>
              <a:rPr lang="en-US" dirty="0"/>
              <a:t>Discussion of the beer options available</a:t>
            </a:r>
          </a:p>
          <a:p>
            <a:pPr lvl="2"/>
            <a:r>
              <a:rPr lang="en-US" dirty="0"/>
              <a:t>Conclusion with our recommendations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979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E3EA2F5-A2F7-4DA8-9AEB-E0729A2F0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Craft Beer Industry</a:t>
            </a:r>
          </a:p>
        </p:txBody>
      </p:sp>
    </p:spTree>
    <p:extLst>
      <p:ext uri="{BB962C8B-B14F-4D97-AF65-F5344CB8AC3E}">
        <p14:creationId xmlns:p14="http://schemas.microsoft.com/office/powerpoint/2010/main" val="2813643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9AA4B0-28BC-4F7B-AB51-2EFBD9461F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58" t="17561" r="20190" b="22439"/>
          <a:stretch/>
        </p:blipFill>
        <p:spPr>
          <a:xfrm>
            <a:off x="0" y="63405"/>
            <a:ext cx="8287603" cy="66050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3C56E2-5CA0-463D-8E07-8F447F996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Craft Beer Industry is Gaining Larger Market Share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BDECBA-C6C9-4569-82B4-0F7F5622F28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While overall beer production is stagnant, craft beer grew 2016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12.3% of volume sold was craft. An increase of 6.2%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21.8% of the dollar sales was craft. An increase of 10%.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The average craft beer six pack sells for $25-$36. Far higher than the typical price for a national brewer’s products.</a:t>
            </a:r>
          </a:p>
        </p:txBody>
      </p:sp>
    </p:spTree>
    <p:extLst>
      <p:ext uri="{BB962C8B-B14F-4D97-AF65-F5344CB8AC3E}">
        <p14:creationId xmlns:p14="http://schemas.microsoft.com/office/powerpoint/2010/main" val="904869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C27861-F7A6-4434-814B-85F18ECE09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350" t="25467" r="19784" b="26829"/>
          <a:stretch/>
        </p:blipFill>
        <p:spPr>
          <a:xfrm>
            <a:off x="6096000" y="2449580"/>
            <a:ext cx="6256663" cy="3897197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11D5E8F-C338-43C4-8C39-AD240F6E0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28016"/>
            <a:ext cx="10058400" cy="338328"/>
          </a:xfrm>
        </p:spPr>
        <p:txBody>
          <a:bodyPr>
            <a:normAutofit/>
          </a:bodyPr>
          <a:lstStyle/>
          <a:p>
            <a:r>
              <a:rPr lang="en-US" sz="1800" dirty="0"/>
              <a:t>The Craft Beer Industry is Still Growing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429476E-56FA-4C99-9E2A-2A218F78D9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466343"/>
            <a:ext cx="4754880" cy="2276857"/>
          </a:xfrm>
        </p:spPr>
        <p:txBody>
          <a:bodyPr>
            <a:normAutofit fontScale="47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After explosive growth the past few years, growth has slowed.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But there is still opportunity for a smart brewer.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Regional breweries make up approximately 71% of the craft beer industry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Microbreweries are gaining 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Regional Brewery: A brewery that produces over 15,000 barrels and produces beer in a traditional or non-mechanized way.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Microbrewery: produces less than 15,000 barrels and sells over 75% of its beer off-site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A regional brewery is the goal but will need to start as a microbrewery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7EFF8A-277F-49D3-8D3E-BE4D8FCCD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5150" y="6332871"/>
            <a:ext cx="2310050" cy="27824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CACD114-D9B4-4273-8DEB-7EAA7F906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75325"/>
            <a:ext cx="6323794" cy="260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249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E3EA2F5-A2F7-4DA8-9AEB-E0729A2F0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Data Gathering</a:t>
            </a:r>
            <a:br>
              <a:rPr lang="en-US" sz="6600" dirty="0"/>
            </a:br>
            <a:r>
              <a:rPr lang="en-US" sz="6600" dirty="0"/>
              <a:t>&amp; Analysis</a:t>
            </a:r>
          </a:p>
        </p:txBody>
      </p:sp>
    </p:spTree>
    <p:extLst>
      <p:ext uri="{BB962C8B-B14F-4D97-AF65-F5344CB8AC3E}">
        <p14:creationId xmlns:p14="http://schemas.microsoft.com/office/powerpoint/2010/main" val="2543460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ACDDB-5455-4D18-ACBE-DB34E8442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1943F-0141-49D3-AA5E-843CC66CD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were provided two data sets to begin</a:t>
            </a:r>
          </a:p>
          <a:p>
            <a:pPr lvl="1"/>
            <a:r>
              <a:rPr lang="en-US" dirty="0"/>
              <a:t>A list of successful craft breweries across the nation</a:t>
            </a:r>
          </a:p>
          <a:p>
            <a:pPr lvl="2"/>
            <a:r>
              <a:rPr lang="en-US" dirty="0"/>
              <a:t>By Brewery Name, City, and State</a:t>
            </a:r>
          </a:p>
          <a:p>
            <a:pPr lvl="1"/>
            <a:r>
              <a:rPr lang="en-US" dirty="0"/>
              <a:t>A list of the bottled products these breweries offer</a:t>
            </a:r>
          </a:p>
          <a:p>
            <a:pPr lvl="2"/>
            <a:r>
              <a:rPr lang="en-US" dirty="0"/>
              <a:t>With the ABV, IBU, Craft Style, and Bottled Ounces</a:t>
            </a:r>
          </a:p>
          <a:p>
            <a:r>
              <a:rPr lang="en-US" dirty="0"/>
              <a:t>To assist with this we supplemented additional information from varying sources</a:t>
            </a:r>
          </a:p>
          <a:p>
            <a:pPr lvl="1"/>
            <a:r>
              <a:rPr lang="en-US" sz="1500" dirty="0"/>
              <a:t>States GDP per Capita - Spreadsheet that list the GDP per capita of each of the states over the past 20 years. </a:t>
            </a:r>
          </a:p>
          <a:p>
            <a:pPr lvl="1"/>
            <a:r>
              <a:rPr lang="en-US" sz="1500" dirty="0"/>
              <a:t>Barrels Per Year By State - Lists the total craft beer output for each state. </a:t>
            </a:r>
          </a:p>
          <a:p>
            <a:pPr lvl="1"/>
            <a:r>
              <a:rPr lang="en-US" sz="1500" dirty="0"/>
              <a:t>Economic Impact - The economic impact the craft beer industry has listed by state in terms of labor, sales, and designated by number of adults over 21</a:t>
            </a:r>
          </a:p>
          <a:p>
            <a:pPr lvl="1"/>
            <a:r>
              <a:rPr lang="en-US" sz="1500" dirty="0"/>
              <a:t>Total Populations By State - A total of 2016 populations broken down by over and under 18 years of age. </a:t>
            </a:r>
          </a:p>
          <a:p>
            <a:pPr lvl="1"/>
            <a:endParaRPr lang="en-US" sz="1500" dirty="0"/>
          </a:p>
          <a:p>
            <a:pPr lvl="1"/>
            <a:r>
              <a:rPr lang="en-US" sz="1500" dirty="0"/>
              <a:t>Note: Each of these files source information can be found in our GitHub repository</a:t>
            </a:r>
          </a:p>
        </p:txBody>
      </p:sp>
    </p:spTree>
    <p:extLst>
      <p:ext uri="{BB962C8B-B14F-4D97-AF65-F5344CB8AC3E}">
        <p14:creationId xmlns:p14="http://schemas.microsoft.com/office/powerpoint/2010/main" val="232691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ACDDB-5455-4D18-ACBE-DB34E8442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1943F-0141-49D3-AA5E-843CC66CD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050792"/>
          </a:xfrm>
        </p:spPr>
        <p:txBody>
          <a:bodyPr/>
          <a:lstStyle/>
          <a:p>
            <a:r>
              <a:rPr lang="en-US" dirty="0"/>
              <a:t>We have cleaned, merged, and prepared the data for analysis.</a:t>
            </a:r>
          </a:p>
          <a:p>
            <a:pPr lvl="1"/>
            <a:r>
              <a:rPr lang="en-US" dirty="0"/>
              <a:t>Using R</a:t>
            </a:r>
          </a:p>
          <a:p>
            <a:r>
              <a:rPr lang="en-US" dirty="0"/>
              <a:t>We have placed this all onto GitHub for you to view</a:t>
            </a:r>
          </a:p>
          <a:p>
            <a:r>
              <a:rPr lang="en-US" dirty="0"/>
              <a:t>We have answered seven basic questions regarding the information</a:t>
            </a:r>
          </a:p>
          <a:p>
            <a:pPr lvl="1"/>
            <a:r>
              <a:rPr lang="en-US" dirty="0"/>
              <a:t>This will be key to assisting you with your request</a:t>
            </a:r>
          </a:p>
          <a:p>
            <a:pPr lvl="1"/>
            <a:r>
              <a:rPr lang="en-US" dirty="0"/>
              <a:t>The data will lead us to the answers</a:t>
            </a:r>
          </a:p>
        </p:txBody>
      </p:sp>
    </p:spTree>
    <p:extLst>
      <p:ext uri="{BB962C8B-B14F-4D97-AF65-F5344CB8AC3E}">
        <p14:creationId xmlns:p14="http://schemas.microsoft.com/office/powerpoint/2010/main" val="38094805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Wood Type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C6AE0645-98FF-411B-B0E9-59ABD78A0CC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451</TotalTime>
  <Words>1479</Words>
  <Application>Microsoft Office PowerPoint</Application>
  <PresentationFormat>Widescreen</PresentationFormat>
  <Paragraphs>340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Georgia</vt:lpstr>
      <vt:lpstr>Rockwell Extra Bold</vt:lpstr>
      <vt:lpstr>Trebuchet MS</vt:lpstr>
      <vt:lpstr>Wingdings</vt:lpstr>
      <vt:lpstr>Wood Type</vt:lpstr>
      <vt:lpstr>Craft Brewery Presentation</vt:lpstr>
      <vt:lpstr>Goals for this Presentation</vt:lpstr>
      <vt:lpstr>Overview</vt:lpstr>
      <vt:lpstr>Craft Beer Industry</vt:lpstr>
      <vt:lpstr>The Craft Beer Industry is Gaining Larger Market Share</vt:lpstr>
      <vt:lpstr>The Craft Beer Industry is Still Growing</vt:lpstr>
      <vt:lpstr>Data Gathering &amp; Analysis</vt:lpstr>
      <vt:lpstr>Data Used</vt:lpstr>
      <vt:lpstr>Our Analysis</vt:lpstr>
      <vt:lpstr>Best Opportunities for a New Craft Brewery</vt:lpstr>
      <vt:lpstr>What we are looking for</vt:lpstr>
      <vt:lpstr>Question 1: Number of Breweries  Per State</vt:lpstr>
      <vt:lpstr>Craft Breweries by State in Visual Form</vt:lpstr>
      <vt:lpstr>Brewery Analysis</vt:lpstr>
      <vt:lpstr>Bar Chart of Net Percentage</vt:lpstr>
      <vt:lpstr>Graph of Net Percentage and Conclusion</vt:lpstr>
      <vt:lpstr>2. Merge beer data with the breweries data.  Print the first 6 observations and the last six observations to check the merged file.  </vt:lpstr>
      <vt:lpstr>3. Report the number of NA's in each column.    </vt:lpstr>
      <vt:lpstr>4. Compute the median alcohol content and international bitterness unit for each state. Plot a bar chart to compare.  </vt:lpstr>
      <vt:lpstr>5. Which state has the maximum alcoholic (ABV) beer? Which state has the most bitter (IBU) beer? </vt:lpstr>
      <vt:lpstr>6. Summary statistics for the ABV variable.   </vt:lpstr>
      <vt:lpstr>7. Is there an apparent relationship between the bitterness of the beer and its alcoholic content? Draw a scatter plot.   </vt:lpstr>
      <vt:lpstr>Conclusion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Bruce</dc:creator>
  <cp:lastModifiedBy>Bruce</cp:lastModifiedBy>
  <cp:revision>44</cp:revision>
  <dcterms:created xsi:type="dcterms:W3CDTF">2018-02-15T02:54:40Z</dcterms:created>
  <dcterms:modified xsi:type="dcterms:W3CDTF">2018-02-25T21:30:14Z</dcterms:modified>
</cp:coreProperties>
</file>